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3" r:id="rId2"/>
    <p:sldId id="284" r:id="rId3"/>
    <p:sldId id="287" r:id="rId4"/>
    <p:sldId id="305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298" r:id="rId14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D3D"/>
    <a:srgbClr val="F28E6A"/>
    <a:srgbClr val="F38F69"/>
    <a:srgbClr val="404040"/>
    <a:srgbClr val="D3CCB0"/>
    <a:srgbClr val="F3BE3C"/>
    <a:srgbClr val="F49D7C"/>
    <a:srgbClr val="F2BD3D"/>
    <a:srgbClr val="2A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FB68-5C48-44E1-929E-D1027BEC542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AC33-2F0D-4776-8420-541BC238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7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0668000" cy="55774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F2BD3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16650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28E6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hape 122"/>
          <p:cNvSpPr/>
          <p:nvPr userDrawn="1"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23"/>
          <p:cNvSpPr/>
          <p:nvPr userDrawn="1"/>
        </p:nvSpPr>
        <p:spPr>
          <a:xfrm>
            <a:off x="445441" y="7959679"/>
            <a:ext cx="266151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금빛작업실 </a:t>
            </a:r>
            <a:r>
              <a:rPr lang="ko-KR" alt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6229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4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5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9050" y="473075"/>
            <a:ext cx="3067050" cy="753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7900" y="473075"/>
            <a:ext cx="9048750" cy="753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16911" y="819358"/>
            <a:ext cx="12268200" cy="464404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F3BE3C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5200" y="2142730"/>
            <a:ext cx="12268200" cy="5640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40"/>
          <p:cNvSpPr/>
          <p:nvPr userDrawn="1"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41"/>
          <p:cNvSpPr/>
          <p:nvPr userDrawn="1"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99124" y="819358"/>
            <a:ext cx="797496" cy="464404"/>
          </a:xfrm>
        </p:spPr>
        <p:txBody>
          <a:bodyPr anchor="ctr">
            <a:noAutofit/>
          </a:bodyPr>
          <a:lstStyle>
            <a:lvl1pPr marL="0" indent="0" algn="r">
              <a:buNone/>
              <a:defRPr sz="4600">
                <a:solidFill>
                  <a:srgbClr val="D3CCB0"/>
                </a:solidFill>
                <a:latin typeface="Dinbol"/>
                <a:cs typeface="Dubai" panose="020B0503030403030204" pitchFamily="34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833" y="1392368"/>
            <a:ext cx="8254340" cy="398848"/>
          </a:xfrm>
          <a:solidFill>
            <a:srgbClr val="F38F69"/>
          </a:solidFill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pic>
        <p:nvPicPr>
          <p:cNvPr id="19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55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819707" y="2200605"/>
            <a:ext cx="5602287" cy="4592637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rgbClr val="404040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 sz="1700"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1700" y="1569141"/>
            <a:ext cx="10583724" cy="364033"/>
          </a:xfrm>
          <a:ln>
            <a:noFill/>
          </a:ln>
        </p:spPr>
        <p:txBody>
          <a:bodyPr anchor="ctr">
            <a:normAutofit/>
          </a:bodyPr>
          <a:lstStyle>
            <a:lvl1pPr>
              <a:defRPr sz="2000" b="1">
                <a:solidFill>
                  <a:srgbClr val="F49D7C"/>
                </a:solidFill>
                <a:latin typeface="+mj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hape 128"/>
          <p:cNvSpPr/>
          <p:nvPr userDrawn="1"/>
        </p:nvSpPr>
        <p:spPr>
          <a:xfrm>
            <a:off x="668866" y="7102484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BE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hape 129"/>
          <p:cNvSpPr/>
          <p:nvPr userDrawn="1"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8" name="Shape 130"/>
          <p:cNvSpPr/>
          <p:nvPr userDrawn="1"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681566" y="1567071"/>
            <a:ext cx="3896635" cy="3551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F1BD3D"/>
                </a:solidFill>
                <a:latin typeface="+mj-lt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5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38F6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963" y="2216150"/>
            <a:ext cx="12268200" cy="36988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9963" y="5949950"/>
            <a:ext cx="12268200" cy="19446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79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882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473075"/>
            <a:ext cx="12268200" cy="17192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179638"/>
            <a:ext cx="6018212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9488" y="3248025"/>
            <a:ext cx="6018212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00900" y="2179638"/>
            <a:ext cx="6046788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00900" y="3248025"/>
            <a:ext cx="6046788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473075"/>
            <a:ext cx="12268200" cy="1719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2366963"/>
            <a:ext cx="12268200" cy="564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79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6C8D-22D4-43D2-9187-A2E666FFE136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11700" y="8239125"/>
            <a:ext cx="48006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457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20"/>
          <p:cNvSpPr/>
          <p:nvPr userDrawn="1"/>
        </p:nvSpPr>
        <p:spPr>
          <a:xfrm>
            <a:off x="9567018" y="157647"/>
            <a:ext cx="4354291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2000" spc="-200">
                <a:solidFill>
                  <a:srgbClr val="4F4F4F"/>
                </a:solidFill>
              </a:defRPr>
            </a:pPr>
            <a:r>
              <a:rPr 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ComputerVision</a:t>
            </a: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Application 2017 @ Digital Imaging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0" name="Picture 2" descr="cau에 대한 이미지 검색결과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9096" r="54571" b="10611"/>
          <a:stretch/>
        </p:blipFill>
        <p:spPr bwMode="auto">
          <a:xfrm>
            <a:off x="193755" y="26232"/>
            <a:ext cx="804082" cy="4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2273172" cy="5577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 Programming (2) – Final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878212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Presentation – Problem Modeling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20125757 </a:t>
            </a:r>
            <a:r>
              <a:rPr lang="ko-KR" altLang="en-US" dirty="0" smtClean="0"/>
              <a:t>노요한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://github.com/dygks232/SW_Programming_2_Project.git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9778" y="7986889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Spacing words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키워드 사이의 공백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hape 286"/>
          <p:cNvSpPr/>
          <p:nvPr/>
        </p:nvSpPr>
        <p:spPr>
          <a:xfrm>
            <a:off x="8222491" y="3850833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8342299" y="3692251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0473" y="4146561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7108642" y="4023002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5" y="2938121"/>
            <a:ext cx="4583562" cy="32922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2832" y="3734130"/>
            <a:ext cx="122936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1244" y="5334001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각 조건의 순위는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hape 286"/>
          <p:cNvSpPr/>
          <p:nvPr/>
        </p:nvSpPr>
        <p:spPr>
          <a:xfrm>
            <a:off x="2729717" y="2577486"/>
            <a:ext cx="5466016" cy="232189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294"/>
          <p:cNvSpPr/>
          <p:nvPr/>
        </p:nvSpPr>
        <p:spPr>
          <a:xfrm>
            <a:off x="2849525" y="2418904"/>
            <a:ext cx="153044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우선시할 기준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454"/>
          <p:cNvSpPr/>
          <p:nvPr/>
        </p:nvSpPr>
        <p:spPr>
          <a:xfrm>
            <a:off x="2963647" y="2787231"/>
            <a:ext cx="333318" cy="197710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>
                <a:solidFill>
                  <a:srgbClr val="F1BD3D"/>
                </a:solidFill>
              </a:rPr>
              <a:t>01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 smtClean="0">
                <a:solidFill>
                  <a:srgbClr val="F1BD3D"/>
                </a:solidFill>
              </a:rPr>
              <a:t>02</a:t>
            </a:r>
            <a:endParaRPr lang="en-US" sz="2400" dirty="0" smtClean="0">
              <a:solidFill>
                <a:srgbClr val="F1BD3D"/>
              </a:solidFill>
            </a:endParaRP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sz="2400" dirty="0" smtClean="0">
                <a:solidFill>
                  <a:srgbClr val="F1BD3D"/>
                </a:solidFill>
              </a:rPr>
              <a:t>03</a:t>
            </a:r>
            <a:endParaRPr sz="2400" dirty="0">
              <a:solidFill>
                <a:srgbClr val="F1BD3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2209" y="2948491"/>
            <a:ext cx="4274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Appearance frequency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Uppercase &amp; Lowercase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Spacing words</a:t>
            </a:r>
          </a:p>
        </p:txBody>
      </p:sp>
    </p:spTree>
    <p:extLst>
      <p:ext uri="{BB962C8B-B14F-4D97-AF65-F5344CB8AC3E}">
        <p14:creationId xmlns:p14="http://schemas.microsoft.com/office/powerpoint/2010/main" val="39516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63" y="2766562"/>
            <a:ext cx="6677025" cy="5191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86"/>
          <p:cNvSpPr/>
          <p:nvPr/>
        </p:nvSpPr>
        <p:spPr>
          <a:xfrm>
            <a:off x="10017637" y="3414648"/>
            <a:ext cx="1290548" cy="340427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10137445" y="3256067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25619" y="3710377"/>
            <a:ext cx="1176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E.txt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G.txt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F.txt</a:t>
            </a:r>
          </a:p>
        </p:txBody>
      </p:sp>
      <p:sp>
        <p:nvSpPr>
          <p:cNvPr id="18" name="화살표: 아래쪽 19"/>
          <p:cNvSpPr/>
          <p:nvPr/>
        </p:nvSpPr>
        <p:spPr>
          <a:xfrm rot="16200000">
            <a:off x="8957766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38684" y="2274130"/>
            <a:ext cx="5602287" cy="45926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Standards of Ranking</a:t>
            </a:r>
            <a:r>
              <a:rPr lang="en-US" altLang="ko-KR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Appearance frequency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Uppercase &amp; Lowercase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Spacing words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40710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566" y="7139669"/>
            <a:ext cx="2806701" cy="37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171"/>
          <p:cNvSpPr/>
          <p:nvPr/>
        </p:nvSpPr>
        <p:spPr>
          <a:xfrm>
            <a:off x="2389589" y="2571441"/>
            <a:ext cx="241882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 후보들에 대해</a:t>
            </a: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71"/>
          <p:cNvSpPr/>
          <p:nvPr/>
        </p:nvSpPr>
        <p:spPr>
          <a:xfrm>
            <a:off x="2389588" y="3491880"/>
            <a:ext cx="348674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어떠한 특정 기준을 만족할 때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171"/>
          <p:cNvSpPr/>
          <p:nvPr/>
        </p:nvSpPr>
        <p:spPr>
          <a:xfrm>
            <a:off x="2389588" y="4412319"/>
            <a:ext cx="503332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얼마만큼의 가중치를 부과할 것인지 정하여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Shape 171"/>
          <p:cNvSpPr/>
          <p:nvPr/>
        </p:nvSpPr>
        <p:spPr>
          <a:xfrm>
            <a:off x="2389588" y="5332758"/>
            <a:ext cx="4002271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 가중치 순으로 나열하는 행위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포털 사이트에서 특정 단어를 검색할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나열 기준은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356" y="2681271"/>
            <a:ext cx="6837132" cy="60320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26" y="1899822"/>
            <a:ext cx="7660967" cy="6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포털 사이트에서 특정 단어를 검색할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나열 기준은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169"/>
          <p:cNvSpPr/>
          <p:nvPr/>
        </p:nvSpPr>
        <p:spPr>
          <a:xfrm>
            <a:off x="2234473" y="2297700"/>
            <a:ext cx="555393" cy="7149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8" name="Shape 170"/>
          <p:cNvSpPr/>
          <p:nvPr/>
        </p:nvSpPr>
        <p:spPr>
          <a:xfrm>
            <a:off x="2810099" y="2498387"/>
            <a:ext cx="601340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hape 171"/>
          <p:cNvSpPr/>
          <p:nvPr/>
        </p:nvSpPr>
        <p:spPr>
          <a:xfrm>
            <a:off x="2310566" y="3047000"/>
            <a:ext cx="3752202" cy="385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많은 사람들이 방문했던 결과의 순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Shape 172"/>
          <p:cNvSpPr/>
          <p:nvPr/>
        </p:nvSpPr>
        <p:spPr>
          <a:xfrm>
            <a:off x="2234473" y="3532976"/>
            <a:ext cx="555393" cy="7149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1" name="Shape 173"/>
          <p:cNvSpPr/>
          <p:nvPr/>
        </p:nvSpPr>
        <p:spPr>
          <a:xfrm>
            <a:off x="2810099" y="3733663"/>
            <a:ext cx="855255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Shape 174"/>
          <p:cNvSpPr/>
          <p:nvPr/>
        </p:nvSpPr>
        <p:spPr>
          <a:xfrm>
            <a:off x="2310566" y="4282277"/>
            <a:ext cx="4410075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얼마나 근접한 내용의 결과인지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결과의 내용 자체가 얼마나 정확한지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72"/>
          <p:cNvSpPr/>
          <p:nvPr/>
        </p:nvSpPr>
        <p:spPr>
          <a:xfrm>
            <a:off x="2234473" y="507711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15" name="Shape 173"/>
          <p:cNvSpPr/>
          <p:nvPr/>
        </p:nvSpPr>
        <p:spPr>
          <a:xfrm>
            <a:off x="2810099" y="5274876"/>
            <a:ext cx="1688176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특성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74"/>
          <p:cNvSpPr/>
          <p:nvPr/>
        </p:nvSpPr>
        <p:spPr>
          <a:xfrm>
            <a:off x="2310566" y="5823490"/>
            <a:ext cx="5511979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평소에 방문한 결과들의 내용을 근거로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원할만한 결과 순으로 나열하는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HCI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 기준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Shape 173"/>
          <p:cNvSpPr/>
          <p:nvPr/>
        </p:nvSpPr>
        <p:spPr>
          <a:xfrm>
            <a:off x="2789866" y="6932639"/>
            <a:ext cx="3530668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F28E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여러 기준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존재할 것임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본 프로젝트의 환경에서 생각할 수 있는 조건은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286"/>
          <p:cNvSpPr/>
          <p:nvPr/>
        </p:nvSpPr>
        <p:spPr>
          <a:xfrm>
            <a:off x="3213718" y="2319409"/>
            <a:ext cx="4609482" cy="351778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3333526" y="2160827"/>
            <a:ext cx="592684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5940" y="2690414"/>
            <a:ext cx="4190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Purpose : Simple Search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Only One User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Search log don’t have meaning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Console Application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Etc…</a:t>
            </a:r>
          </a:p>
        </p:txBody>
      </p:sp>
      <p:sp>
        <p:nvSpPr>
          <p:cNvPr id="18" name="화살표: 아래쪽 19"/>
          <p:cNvSpPr/>
          <p:nvPr/>
        </p:nvSpPr>
        <p:spPr>
          <a:xfrm rot="16200000">
            <a:off x="3898187" y="6095339"/>
            <a:ext cx="296522" cy="540102"/>
          </a:xfrm>
          <a:prstGeom prst="downArrow">
            <a:avLst/>
          </a:prstGeom>
          <a:solidFill>
            <a:srgbClr val="F38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hape 173"/>
          <p:cNvSpPr/>
          <p:nvPr/>
        </p:nvSpPr>
        <p:spPr>
          <a:xfrm>
            <a:off x="4487601" y="6103191"/>
            <a:ext cx="511924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F28E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열거된 기준은 적용이 불가능</a:t>
            </a:r>
            <a:endParaRPr sz="28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F28E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/>
          <p:cNvSpPr/>
          <p:nvPr/>
        </p:nvSpPr>
        <p:spPr>
          <a:xfrm rot="16200000">
            <a:off x="3898187" y="6872938"/>
            <a:ext cx="296522" cy="540102"/>
          </a:xfrm>
          <a:prstGeom prst="downArrow">
            <a:avLst/>
          </a:prstGeom>
          <a:solidFill>
            <a:srgbClr val="F3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hape 173"/>
          <p:cNvSpPr/>
          <p:nvPr/>
        </p:nvSpPr>
        <p:spPr>
          <a:xfrm>
            <a:off x="4487601" y="6880790"/>
            <a:ext cx="393270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볼 수 있는 조건은</a:t>
            </a:r>
            <a:r>
              <a:rPr lang="en-US" altLang="ko-KR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28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1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Appearance frequency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키워드의 출현 빈도에 따른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71" y="2845584"/>
            <a:ext cx="5425370" cy="4831548"/>
          </a:xfrm>
          <a:prstGeom prst="rect">
            <a:avLst/>
          </a:prstGeom>
        </p:spPr>
      </p:pic>
      <p:sp>
        <p:nvSpPr>
          <p:cNvPr id="12" name="Shape 286"/>
          <p:cNvSpPr/>
          <p:nvPr/>
        </p:nvSpPr>
        <p:spPr>
          <a:xfrm>
            <a:off x="9185541" y="3963722"/>
            <a:ext cx="1290548" cy="189521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9305349" y="3805140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3523" y="4259450"/>
            <a:ext cx="117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7948191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30400" y="3578578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96777" y="5193415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24756" y="5181792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30400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2581" y="6781993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24164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Uppercase &amp; Lowercase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키워드의 출현 빈도에 따른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hape 286"/>
          <p:cNvSpPr/>
          <p:nvPr/>
        </p:nvSpPr>
        <p:spPr>
          <a:xfrm>
            <a:off x="12098753" y="3828255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12218561" y="3669673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6735" y="4123983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D.txt</a:t>
            </a: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10984904" y="4000424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3261077"/>
            <a:ext cx="8358556" cy="257527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022579" y="3816966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026170" y="4146561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1468" y="5127882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425059" y="5457477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1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Spacing words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키워드 사이의 공백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70" y="2283355"/>
            <a:ext cx="9024116" cy="6969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560" y="3248906"/>
            <a:ext cx="9211499" cy="19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271</Words>
  <Application>Microsoft Office PowerPoint</Application>
  <PresentationFormat>사용자 지정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 SD 산돌고딕 Neo 세미볼드체</vt:lpstr>
      <vt:lpstr>Apple SD 산돌고딕 Neo 옅은체</vt:lpstr>
      <vt:lpstr>Dinbol</vt:lpstr>
      <vt:lpstr>Dubai</vt:lpstr>
      <vt:lpstr>Helvetica Neue</vt:lpstr>
      <vt:lpstr>맑은 고딕</vt:lpstr>
      <vt:lpstr>Arial</vt:lpstr>
      <vt:lpstr>디자인 사용자 지정</vt:lpstr>
      <vt:lpstr>SW Programming (2) – Final Project</vt:lpstr>
      <vt:lpstr>PowerPoint 프레젠테이션</vt:lpstr>
      <vt:lpstr>Standards of Ranking?</vt:lpstr>
      <vt:lpstr>Standards of Ranking?</vt:lpstr>
      <vt:lpstr>Standards of Ranking?</vt:lpstr>
      <vt:lpstr>Standards of Ranking?</vt:lpstr>
      <vt:lpstr>Appearance frequency</vt:lpstr>
      <vt:lpstr>Uppercase &amp; Lowercase</vt:lpstr>
      <vt:lpstr>Spacing words</vt:lpstr>
      <vt:lpstr>Spacing words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george</dc:creator>
  <cp:lastModifiedBy>Jahwan Oh</cp:lastModifiedBy>
  <cp:revision>47</cp:revision>
  <dcterms:modified xsi:type="dcterms:W3CDTF">2017-11-02T16:48:26Z</dcterms:modified>
</cp:coreProperties>
</file>