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요한" initials="박" lastIdx="1" clrIdx="0">
    <p:extLst>
      <p:ext uri="{19B8F6BF-5375-455C-9EA6-DF929625EA0E}">
        <p15:presenceInfo xmlns:p15="http://schemas.microsoft.com/office/powerpoint/2012/main" userId="65fdb7887e42dc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700" autoAdjust="0"/>
  </p:normalViewPr>
  <p:slideViewPr>
    <p:cSldViewPr>
      <p:cViewPr varScale="1">
        <p:scale>
          <a:sx n="86" d="100"/>
          <a:sy n="86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22T00:34:00.44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ea typeface="굴림" pitchFamily="50" charset="-127"/>
              </a:defRPr>
            </a:lvl1pPr>
          </a:lstStyle>
          <a:p>
            <a:fld id="{89F33ABE-E5E6-41A6-9506-E7920CDBE20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247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ea typeface="굴림" pitchFamily="50" charset="-127"/>
              </a:defRPr>
            </a:lvl1pPr>
          </a:lstStyle>
          <a:p>
            <a:fld id="{C8657E33-EC9D-4AE3-AF0D-43B2B684A94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97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ko-KR" altLang="en-US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ko-KR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F5BC8E-1A17-4CD3-B201-A7AD2BA22DF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96271-7941-4583-AAEA-CA6C32AD5C8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7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0BAF8-A8CF-45BF-A159-645A5783793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164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29173-ED4A-4FA7-8387-F3B4A20BFF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9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DA84A-CF6E-44AD-9BE3-834F46581C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762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CD545-E2F6-4178-BF70-07015873B2D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26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5BAA5-1B71-42A3-B381-C243ED30508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9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892EA-4BC3-4869-972A-A1060BCA3F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10671-7C2D-4D85-976B-262683AC659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94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D82A4-B5C9-48E1-83C5-7E225173467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5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FD3B9-F05A-4F00-BAA4-55C4D80E99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6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굴림" pitchFamily="50" charset="-127"/>
              </a:defRPr>
            </a:lvl1pPr>
          </a:lstStyle>
          <a:p>
            <a:fld id="{3F606750-F112-4A2D-B318-F5F3C01AA04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9003" y="2133600"/>
            <a:ext cx="6705600" cy="1447800"/>
          </a:xfrm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필드 러너 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en-US" altLang="ko-KR" dirty="0">
                <a:ea typeface="굴림" pitchFamily="50" charset="-127"/>
              </a:rPr>
              <a:t>F</a:t>
            </a:r>
            <a:r>
              <a:rPr lang="en-US" altLang="ko-KR" dirty="0" smtClean="0">
                <a:ea typeface="굴림" pitchFamily="50" charset="-127"/>
              </a:rPr>
              <a:t>ield Runner)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706243" y="4365104"/>
            <a:ext cx="1878360" cy="17526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2012182012</a:t>
            </a:r>
          </a:p>
          <a:p>
            <a:r>
              <a:rPr lang="ko-KR" altLang="en-US" dirty="0" smtClean="0">
                <a:ea typeface="굴림" pitchFamily="50" charset="-127"/>
              </a:rPr>
              <a:t>게임공학과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박요한</a:t>
            </a:r>
            <a:endParaRPr lang="en-US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목차</a:t>
            </a:r>
            <a:r>
              <a:rPr lang="en-US" altLang="ko-KR" dirty="0" smtClean="0">
                <a:ea typeface="굴림" pitchFamily="50" charset="-127"/>
              </a:rPr>
              <a:t>	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게임 </a:t>
            </a:r>
            <a:r>
              <a:rPr lang="ko-KR" altLang="en-US" dirty="0" err="1" smtClean="0">
                <a:ea typeface="굴림" pitchFamily="50" charset="-127"/>
              </a:rPr>
              <a:t>컨셉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개발 범위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예상 게임 실행 흐름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개발일정</a:t>
            </a:r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게임 </a:t>
            </a:r>
            <a:r>
              <a:rPr lang="ko-KR" altLang="en-US" dirty="0" err="1" smtClean="0">
                <a:ea typeface="굴림" pitchFamily="50" charset="-127"/>
              </a:rPr>
              <a:t>컨셉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타워 디펜스 게임</a:t>
            </a:r>
            <a:r>
              <a:rPr lang="en-US" altLang="ko-KR" dirty="0" smtClean="0">
                <a:ea typeface="굴림" pitchFamily="50" charset="-127"/>
              </a:rPr>
              <a:t>!</a:t>
            </a:r>
          </a:p>
          <a:p>
            <a:r>
              <a:rPr lang="ko-KR" altLang="en-US" dirty="0" smtClean="0">
                <a:ea typeface="굴림" pitchFamily="50" charset="-127"/>
              </a:rPr>
              <a:t>유저가 타워를 만들면 </a:t>
            </a:r>
            <a:r>
              <a:rPr lang="ko-KR" altLang="en-US" dirty="0" err="1" smtClean="0">
                <a:ea typeface="굴림" pitchFamily="50" charset="-127"/>
              </a:rPr>
              <a:t>타워없는</a:t>
            </a:r>
            <a:r>
              <a:rPr lang="ko-KR" altLang="en-US" dirty="0" smtClean="0">
                <a:ea typeface="굴림" pitchFamily="50" charset="-127"/>
              </a:rPr>
              <a:t> 곳을 따라  길을 개척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r>
              <a:rPr lang="ko-KR" altLang="en-US" dirty="0" smtClean="0">
                <a:ea typeface="굴림" pitchFamily="50" charset="-127"/>
              </a:rPr>
              <a:t>웨이브 마다 </a:t>
            </a:r>
            <a:r>
              <a:rPr lang="ko-KR" altLang="en-US" dirty="0" err="1" smtClean="0">
                <a:ea typeface="굴림" pitchFamily="50" charset="-127"/>
              </a:rPr>
              <a:t>세종류의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몬스터</a:t>
            </a:r>
            <a:r>
              <a:rPr lang="ko-KR" altLang="en-US" dirty="0" smtClean="0">
                <a:ea typeface="굴림" pitchFamily="50" charset="-127"/>
              </a:rPr>
              <a:t> 출몰</a:t>
            </a:r>
            <a:r>
              <a:rPr lang="en-US" altLang="ko-KR" dirty="0">
                <a:ea typeface="굴림" pitchFamily="50" charset="-127"/>
              </a:rPr>
              <a:t> (</a:t>
            </a:r>
            <a:r>
              <a:rPr lang="ko-KR" altLang="en-US" dirty="0" smtClean="0">
                <a:ea typeface="굴림" pitchFamily="50" charset="-127"/>
              </a:rPr>
              <a:t>랜덤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r>
              <a:rPr lang="en-US" altLang="ko-KR" dirty="0" smtClean="0">
                <a:ea typeface="굴림" pitchFamily="50" charset="-127"/>
              </a:rPr>
              <a:t>End</a:t>
            </a:r>
            <a:r>
              <a:rPr lang="ko-KR" altLang="en-US" dirty="0" smtClean="0">
                <a:ea typeface="굴림" pitchFamily="50" charset="-127"/>
              </a:rPr>
              <a:t>지점에 다다르면 </a:t>
            </a:r>
            <a:r>
              <a:rPr lang="en-US" altLang="ko-KR" dirty="0" smtClean="0">
                <a:ea typeface="굴림" pitchFamily="50" charset="-127"/>
              </a:rPr>
              <a:t>HP</a:t>
            </a:r>
            <a:r>
              <a:rPr lang="ko-KR" altLang="en-US" dirty="0" smtClean="0">
                <a:ea typeface="굴림" pitchFamily="50" charset="-127"/>
              </a:rPr>
              <a:t>하락</a:t>
            </a:r>
            <a:r>
              <a:rPr lang="en-US" altLang="ko-KR" dirty="0" smtClean="0">
                <a:ea typeface="굴림" pitchFamily="50" charset="-127"/>
              </a:rPr>
              <a:t>!</a:t>
            </a:r>
          </a:p>
          <a:p>
            <a:r>
              <a:rPr lang="ko-KR" altLang="en-US" dirty="0" smtClean="0">
                <a:ea typeface="굴림" pitchFamily="50" charset="-127"/>
              </a:rPr>
              <a:t>타워 업그레이드 기능</a:t>
            </a:r>
            <a:r>
              <a:rPr lang="en-US" altLang="ko-KR" dirty="0" smtClean="0">
                <a:ea typeface="굴림" pitchFamily="50" charset="-127"/>
              </a:rPr>
              <a:t>!</a:t>
            </a:r>
          </a:p>
          <a:p>
            <a:r>
              <a:rPr lang="en-US" altLang="ko-KR" dirty="0" smtClean="0">
                <a:ea typeface="굴림" pitchFamily="50" charset="-127"/>
              </a:rPr>
              <a:t>HP</a:t>
            </a:r>
            <a:r>
              <a:rPr lang="ko-KR" altLang="en-US" dirty="0" smtClean="0">
                <a:ea typeface="굴림" pitchFamily="50" charset="-127"/>
              </a:rPr>
              <a:t>가 </a:t>
            </a:r>
            <a:r>
              <a:rPr lang="en-US" altLang="ko-KR" dirty="0" smtClean="0">
                <a:ea typeface="굴림" pitchFamily="50" charset="-127"/>
              </a:rPr>
              <a:t>0</a:t>
            </a:r>
            <a:r>
              <a:rPr lang="ko-KR" altLang="en-US" dirty="0" err="1" smtClean="0">
                <a:ea typeface="굴림" pitchFamily="50" charset="-127"/>
              </a:rPr>
              <a:t>이되면</a:t>
            </a:r>
            <a:r>
              <a:rPr lang="ko-KR" altLang="en-US" dirty="0" smtClean="0">
                <a:ea typeface="굴림" pitchFamily="50" charset="-127"/>
              </a:rPr>
              <a:t> 게임종료</a:t>
            </a:r>
            <a:r>
              <a:rPr lang="en-US" altLang="ko-KR" dirty="0" smtClean="0">
                <a:ea typeface="굴림" pitchFamily="50" charset="-127"/>
              </a:rPr>
              <a:t>!</a:t>
            </a:r>
          </a:p>
          <a:p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400" b="1">
                <a:latin typeface="Trebuchet MS" pitchFamily="34" charset="0"/>
                <a:ea typeface="굴림" pitchFamily="50" charset="-127"/>
              </a:rPr>
              <a:t>- </a:t>
            </a:r>
            <a:r>
              <a:rPr lang="ko-KR" altLang="en-US" sz="1400" b="1">
                <a:latin typeface="Trebuchet MS" pitchFamily="34" charset="0"/>
                <a:ea typeface="굴림" pitchFamily="50" charset="-127"/>
              </a:rPr>
              <a:t>자세한 정보를 보려면</a:t>
            </a:r>
            <a:r>
              <a:rPr lang="en-US" altLang="ko-KR" sz="1400" b="1">
                <a:latin typeface="Trebuchet MS" pitchFamily="34" charset="0"/>
                <a:ea typeface="굴림" pitchFamily="50" charset="-127"/>
              </a:rPr>
              <a:t>...</a:t>
            </a:r>
          </a:p>
          <a:p>
            <a:r>
              <a:rPr lang="ko-KR" altLang="en-US" sz="1400">
                <a:latin typeface="Trebuchet MS" pitchFamily="34" charset="0"/>
                <a:ea typeface="굴림" pitchFamily="50" charset="-127"/>
              </a:rPr>
              <a:t>사양서 또는 기타 관련 문서의 위치 또는 담당자 정보를 나열합니다</a:t>
            </a:r>
            <a:r>
              <a:rPr lang="en-US" altLang="ko-KR" sz="1400">
                <a:latin typeface="Trebuchet MS" pitchFamily="34" charset="0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76672"/>
            <a:ext cx="6629400" cy="838200"/>
          </a:xfrm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개발범위</a:t>
            </a:r>
            <a:endParaRPr lang="ko-KR" altLang="en-US" dirty="0">
              <a:ea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00717"/>
              </p:ext>
            </p:extLst>
          </p:nvPr>
        </p:nvGraphicFramePr>
        <p:xfrm>
          <a:off x="1547664" y="1412776"/>
          <a:ext cx="6629400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056"/>
                <a:gridCol w="3297544"/>
                <a:gridCol w="2209800"/>
              </a:tblGrid>
              <a:tr h="420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/>
                    </a:p>
                  </a:txBody>
                  <a:tcPr/>
                </a:tc>
              </a:tr>
              <a:tr h="687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사용자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인터페이스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마우스 드래그 앤 </a:t>
                      </a:r>
                      <a:r>
                        <a:rPr lang="ko-KR" altLang="en-US" sz="1000" dirty="0" err="1" smtClean="0"/>
                        <a:t>드롭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마우스 </a:t>
                      </a:r>
                      <a:r>
                        <a:rPr lang="ko-KR" altLang="en-US" sz="1000" dirty="0" err="1" smtClean="0"/>
                        <a:t>드래그시</a:t>
                      </a:r>
                      <a:r>
                        <a:rPr lang="ko-KR" altLang="en-US" sz="1000" dirty="0" smtClean="0"/>
                        <a:t> 타워의 모형이 보이며 사정거리 표시</a:t>
                      </a:r>
                      <a:endParaRPr lang="ko-KR" altLang="en-US" sz="1000" dirty="0"/>
                    </a:p>
                  </a:txBody>
                  <a:tcPr/>
                </a:tc>
              </a:tr>
              <a:tr h="687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스테이지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한방향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아래</a:t>
                      </a:r>
                      <a:r>
                        <a:rPr lang="en-US" altLang="ko-KR" sz="1000" dirty="0" smtClean="0"/>
                        <a:t>),(</a:t>
                      </a:r>
                      <a:r>
                        <a:rPr lang="ko-KR" altLang="en-US" sz="1000" dirty="0" smtClean="0"/>
                        <a:t>좌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우</a:t>
                      </a:r>
                      <a:r>
                        <a:rPr lang="en-US" altLang="ko-KR" sz="1000" dirty="0" smtClean="0"/>
                        <a:t>))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양방향 스테이지 구현</a:t>
                      </a:r>
                      <a:endParaRPr lang="ko-KR" altLang="en-US" sz="1000" dirty="0"/>
                    </a:p>
                  </a:txBody>
                  <a:tcPr/>
                </a:tc>
              </a:tr>
              <a:tr h="687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적 </a:t>
                      </a:r>
                      <a:r>
                        <a:rPr lang="en-US" altLang="ko-KR" sz="1000" dirty="0" smtClean="0"/>
                        <a:t>AI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한방향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이동시</a:t>
                      </a:r>
                      <a:r>
                        <a:rPr lang="ko-KR" altLang="en-US" sz="1000" dirty="0" smtClean="0"/>
                        <a:t> 장애물이 없으면 계속 이동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EXIT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지점까지 최단거리 </a:t>
                      </a:r>
                      <a:r>
                        <a:rPr lang="ko-KR" altLang="en-US" sz="1000" baseline="0" dirty="0" err="1" smtClean="0"/>
                        <a:t>길찾기</a:t>
                      </a:r>
                      <a:r>
                        <a:rPr lang="ko-KR" altLang="en-US" sz="1000" baseline="0" dirty="0" smtClean="0"/>
                        <a:t> 알고리즘을 구현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687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난이도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난이도 </a:t>
                      </a:r>
                      <a:r>
                        <a:rPr lang="ko-KR" altLang="en-US" sz="1000" dirty="0" err="1" smtClean="0"/>
                        <a:t>증가시</a:t>
                      </a:r>
                      <a:r>
                        <a:rPr lang="ko-KR" altLang="en-US" sz="1000" dirty="0" smtClean="0"/>
                        <a:t> 체력</a:t>
                      </a:r>
                      <a:r>
                        <a:rPr lang="ko-KR" altLang="en-US" sz="1000" baseline="0" dirty="0" smtClean="0"/>
                        <a:t> 증가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난이도 </a:t>
                      </a:r>
                      <a:r>
                        <a:rPr lang="ko-KR" altLang="en-US" sz="1000" dirty="0" err="1" smtClean="0"/>
                        <a:t>증가시</a:t>
                      </a:r>
                      <a:r>
                        <a:rPr lang="ko-KR" altLang="en-US" sz="1000" dirty="0" smtClean="0"/>
                        <a:t> 적군을</a:t>
                      </a:r>
                      <a:r>
                        <a:rPr lang="ko-KR" altLang="en-US" sz="1000" baseline="0" dirty="0" smtClean="0"/>
                        <a:t> 타입을 섞어서 출현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89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게임기능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피격시</a:t>
                      </a:r>
                      <a:r>
                        <a:rPr lang="ko-KR" altLang="en-US" sz="1000" dirty="0" smtClean="0"/>
                        <a:t> 체력감소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적 제거마다 점수 획득하여 골드획득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스테이지 </a:t>
                      </a:r>
                      <a:r>
                        <a:rPr lang="ko-KR" altLang="en-US" sz="1000" dirty="0" err="1" smtClean="0"/>
                        <a:t>클리어시</a:t>
                      </a:r>
                      <a:r>
                        <a:rPr lang="ko-KR" altLang="en-US" sz="1000" dirty="0" smtClean="0"/>
                        <a:t> 보너스 골드획득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타워 업그레이드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단계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일정 스테이지 초과시 적군스피드 상승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튜토리얼</a:t>
                      </a:r>
                      <a:r>
                        <a:rPr lang="ko-KR" altLang="en-US" sz="1000" dirty="0" smtClean="0"/>
                        <a:t> 제시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게임 </a:t>
                      </a:r>
                      <a:r>
                        <a:rPr lang="ko-KR" altLang="en-US" sz="1000" dirty="0" err="1" smtClean="0"/>
                        <a:t>종료시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메인메뉴로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이동후</a:t>
                      </a:r>
                      <a:r>
                        <a:rPr lang="ko-KR" altLang="en-US" sz="1000" baseline="0" dirty="0" smtClean="0"/>
                        <a:t> 스코어 기록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상점생성및</a:t>
                      </a:r>
                      <a:r>
                        <a:rPr lang="ko-KR" altLang="en-US" sz="1000" dirty="0" smtClean="0"/>
                        <a:t> 아이템 추가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41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사운드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타워 </a:t>
                      </a:r>
                      <a:r>
                        <a:rPr lang="ko-KR" altLang="en-US" sz="1000" dirty="0" err="1" smtClean="0"/>
                        <a:t>사격음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폭탄음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비명소리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ko-KR" altLang="en-US" sz="1000" dirty="0" smtClean="0"/>
                        <a:t> 죽는소리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배경 </a:t>
                      </a:r>
                      <a:r>
                        <a:rPr lang="en-US" altLang="ko-KR" sz="1000" dirty="0" smtClean="0"/>
                        <a:t>BGM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43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애니메이션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포탄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달리기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걷기등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종이상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유도미사일</a:t>
                      </a:r>
                      <a:r>
                        <a:rPr lang="en-US" altLang="ko-KR" sz="1000" dirty="0" smtClean="0"/>
                        <a:t>,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예상 게임 흐름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09850"/>
            <a:ext cx="5257800" cy="3181350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 bwMode="auto">
          <a:xfrm>
            <a:off x="2373101" y="4167898"/>
            <a:ext cx="366936" cy="360040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7230852" y="3942465"/>
            <a:ext cx="360040" cy="450866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8344" y="3942465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출구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13860" y="3976462"/>
            <a:ext cx="509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입구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예상 게임 흐름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8674"/>
            <a:ext cx="6807788" cy="4091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538" y="6124329"/>
            <a:ext cx="578433" cy="709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5143500" y="5877272"/>
            <a:ext cx="220588" cy="24705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/>
          <p:nvPr/>
        </p:nvCxnSpPr>
        <p:spPr bwMode="auto">
          <a:xfrm flipV="1">
            <a:off x="5724128" y="4982143"/>
            <a:ext cx="220588" cy="24705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944716" y="4221088"/>
            <a:ext cx="426475" cy="1121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드래그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 bwMode="auto">
          <a:xfrm flipH="1" flipV="1">
            <a:off x="5364088" y="4581128"/>
            <a:ext cx="359297" cy="13768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167935" y="3845854"/>
            <a:ext cx="553998" cy="709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6453336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자료출처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http</a:t>
            </a:r>
            <a:r>
              <a:rPr lang="en-US" altLang="ko-KR" sz="1100" dirty="0"/>
              <a:t>://blog.naver.com/dongyoung97/80146571724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764704"/>
            <a:ext cx="6629400" cy="838200"/>
          </a:xfrm>
        </p:spPr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348341"/>
              </p:ext>
            </p:extLst>
          </p:nvPr>
        </p:nvGraphicFramePr>
        <p:xfrm>
          <a:off x="1292188" y="1772816"/>
          <a:ext cx="7702624" cy="478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016224"/>
                <a:gridCol w="4606280"/>
              </a:tblGrid>
              <a:tr h="315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      주차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개발일정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상세내용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  <a:tr h="3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1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리소스 수집 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리소스 수집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  <a:tr h="3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2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아군 기본 오브젝트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기본타워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2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가지 구현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  <a:tr h="551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3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마우스 동작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드래그 앤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드롭기능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.(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우클릭시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 취소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게임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진행중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 메뉴클릭에 대한 처리</a:t>
                      </a:r>
                      <a:endParaRPr lang="en-US" altLang="ko-KR" sz="1200" dirty="0" smtClean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  <a:tr h="78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4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적군기본 오브젝트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적군 기본 오브젝트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3+1(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보스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)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구현</a:t>
                      </a:r>
                      <a:endParaRPr lang="en-US" altLang="ko-KR" sz="1200" dirty="0" smtClean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아군 타워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와의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충돌에따라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 이동방향 전환</a:t>
                      </a:r>
                      <a:endParaRPr lang="en-US" altLang="ko-KR" sz="1200" dirty="0" smtClean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아군 타워 공격에 따른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스프라이트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  <a:tr h="3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5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추가구현 및 중간점검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버그체크</a:t>
                      </a:r>
                      <a:endParaRPr lang="en-US" altLang="ko-KR" sz="1200" dirty="0" smtClean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적군 체력게이지 표시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중간점검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부족한점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 보완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  <a:tr h="3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6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아군 오브젝트 </a:t>
                      </a:r>
                      <a:endParaRPr lang="en-US" altLang="ko-KR" sz="1200" dirty="0" smtClean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최종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초기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2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주차에 기본타워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2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가지 제외하고 나머지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3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가지 추가</a:t>
                      </a:r>
                      <a:endParaRPr lang="en-US" altLang="ko-KR" sz="1200" dirty="0" smtClean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타워 오브젝트에 사용되는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스프라이트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 추가</a:t>
                      </a:r>
                      <a:endParaRPr lang="en-US" altLang="ko-KR" sz="1200" dirty="0" smtClean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  <a:tr h="3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7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HY얕은샘물M" panose="02030600000101010101" pitchFamily="18" charset="-127"/>
                        <a:ea typeface="HY얕은샘물M" panose="02030600000101010101" pitchFamily="18" charset="-127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HY얕은샘물M" panose="02030600000101010101" pitchFamily="18" charset="-127"/>
                        <a:ea typeface="HY얕은샘물M" panose="02030600000101010101" pitchFamily="18" charset="-127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  <a:tr h="3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8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적군 최종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아군 오브젝트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발사체와의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 충돌체크</a:t>
                      </a:r>
                      <a:endParaRPr lang="en-US" altLang="ko-KR" sz="1200" dirty="0" smtClean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적군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유닛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 생성에 대한 각본 프로그램에 입력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  <a:tr h="3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9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시작과 종료처리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&amp;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밸런스 조절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실제적인 시작과 종료처리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/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스코어 합산 결과화면</a:t>
                      </a:r>
                      <a:endParaRPr lang="en-US" altLang="ko-KR" sz="1200" dirty="0" smtClean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밸런스조절</a:t>
                      </a:r>
                      <a:endParaRPr lang="en-US" altLang="ko-KR" sz="1200" dirty="0" smtClean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  <a:tr h="315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10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마무리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최종점검 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  <a:cs typeface="Microsoft Himalaya" panose="01010100010101010101" pitchFamily="2" charset="0"/>
                        </a:rPr>
                        <a:t>릴리즈</a:t>
                      </a:r>
                      <a:endParaRPr lang="ko-KR" altLang="en-US" sz="1200" dirty="0">
                        <a:latin typeface="+mj-ea"/>
                        <a:ea typeface="+mj-ea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4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29316"/>
              </p:ext>
            </p:extLst>
          </p:nvPr>
        </p:nvGraphicFramePr>
        <p:xfrm>
          <a:off x="1763688" y="1340768"/>
          <a:ext cx="7056784" cy="442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889"/>
                <a:gridCol w="3710895"/>
              </a:tblGrid>
              <a:tr h="1108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499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499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499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499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499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499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71782"/>
      </p:ext>
    </p:extLst>
  </p:cSld>
  <p:clrMapOvr>
    <a:masterClrMapping/>
  </p:clrMapOvr>
</p:sld>
</file>

<file path=ppt/theme/theme1.xml><?xml version="1.0" encoding="utf-8"?>
<a:theme xmlns:a="http://schemas.openxmlformats.org/drawingml/2006/main" name="ms_pptprojoverview_tp01018456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950A906-3DA3-49E1-AEFE-AED0E755C4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프로젝트 소개 프레젠테이션</Template>
  <TotalTime>200</TotalTime>
  <Words>397</Words>
  <Application>Microsoft Office PowerPoint</Application>
  <PresentationFormat>화면 슬라이드 쇼(4:3)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Garamond</vt:lpstr>
      <vt:lpstr>Microsoft Himalaya</vt:lpstr>
      <vt:lpstr>Times New Roman</vt:lpstr>
      <vt:lpstr>Trebuchet MS</vt:lpstr>
      <vt:lpstr>ms_pptprojoverview_tp01018456</vt:lpstr>
      <vt:lpstr>필드 러너 (Field Runner)</vt:lpstr>
      <vt:lpstr>목차 </vt:lpstr>
      <vt:lpstr>게임 컨셉</vt:lpstr>
      <vt:lpstr>개발범위</vt:lpstr>
      <vt:lpstr>예상 게임 흐름</vt:lpstr>
      <vt:lpstr>예상 게임 흐름</vt:lpstr>
      <vt:lpstr>개발일정</vt:lpstr>
      <vt:lpstr>PowerPoint 프레젠테이션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필드 러너 (Field Runner)</dc:title>
  <dc:subject/>
  <dc:creator>박요한</dc:creator>
  <cp:keywords/>
  <dc:description/>
  <cp:lastModifiedBy>박요한</cp:lastModifiedBy>
  <cp:revision>16</cp:revision>
  <dcterms:created xsi:type="dcterms:W3CDTF">2015-09-21T13:38:44Z</dcterms:created>
  <dcterms:modified xsi:type="dcterms:W3CDTF">2015-09-21T16:58:50Z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TC010184561042</vt:lpwstr>
  </property>
</Properties>
</file>