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5" r:id="rId6"/>
    <p:sldId id="271" r:id="rId7"/>
    <p:sldId id="274" r:id="rId8"/>
    <p:sldId id="279" r:id="rId9"/>
    <p:sldId id="259" r:id="rId10"/>
    <p:sldId id="266" r:id="rId11"/>
    <p:sldId id="267" r:id="rId12"/>
    <p:sldId id="268" r:id="rId13"/>
    <p:sldId id="269" r:id="rId14"/>
    <p:sldId id="270" r:id="rId15"/>
    <p:sldId id="277" r:id="rId16"/>
    <p:sldId id="27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109" d="100"/>
          <a:sy n="109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개발환경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17" y="2204864"/>
            <a:ext cx="7686600" cy="14773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Visual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Studio 2015</a:t>
            </a:r>
          </a:p>
          <a:p>
            <a:pPr algn="ctr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Directx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11 SDK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Unity.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기술적요소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805" y="1598922"/>
            <a:ext cx="7686600" cy="184665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Client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동적 </a:t>
            </a:r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파티클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시스템을 통한 비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(rain),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눈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(snow)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특수효과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환경매핑을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사용하여 군데군데 거울 배치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919" y="4293096"/>
            <a:ext cx="7686600" cy="129266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Server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IOCP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를 이용하여 다수의 클라이언트의 접속을 효율적으로 처리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데드레커닝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기법을 이용한 효율적인 </a:t>
            </a:r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소켓통신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처리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중점 연구분야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6912768" cy="142192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Dynamic </a:t>
            </a:r>
            <a:r>
              <a:rPr lang="en-US" altLang="ko-KR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Paricle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System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environment mapping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3573016"/>
            <a:ext cx="6979572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타 게임과의 비교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215" y="1412775"/>
            <a:ext cx="7686600" cy="463973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비슷한 장르의 게임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라스트 맨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스탠딩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" y="2092771"/>
            <a:ext cx="3930720" cy="38565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8024" y="2152821"/>
            <a:ext cx="3672408" cy="3736407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0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차별화 부분</a:t>
            </a:r>
            <a:endParaRPr lang="en-US" altLang="ko-KR" sz="20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배경을 어둡게 구성하고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가시거리에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제한을 두어 공포감을 조성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플레이어와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모델 중 하나가 </a:t>
            </a:r>
            <a:r>
              <a:rPr lang="ko-KR" altLang="en-US" sz="1600" kern="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랜덤하게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시간제한을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이동속도가 후반으로 갈수록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.(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2825665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민두홍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박요한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1425909"/>
            <a:ext cx="2520280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정재훈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780928"/>
            <a:ext cx="2825665" cy="313900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 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사운드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 콘텐츠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3559" y="2924944"/>
            <a:ext cx="2664296" cy="285001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Dummy Client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충돌체크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버그수정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및 테스트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최적화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미비점 보완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52436"/>
              </p:ext>
            </p:extLst>
          </p:nvPr>
        </p:nvGraphicFramePr>
        <p:xfrm>
          <a:off x="566304" y="1784697"/>
          <a:ext cx="8122931" cy="39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89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29649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77005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쉐이더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UI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툴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맵제작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캐릭터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연동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  <a:tr h="376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콘텐츠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5311693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172571" y="1259057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433944" y="1259057"/>
            <a:ext cx="736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박요한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11744" y="1259057"/>
            <a:ext cx="512618" cy="33251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975264" y="1255595"/>
            <a:ext cx="7693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민두홍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5226" y="2679893"/>
            <a:ext cx="1575956" cy="22710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0" name="직사각형 19"/>
          <p:cNvSpPr/>
          <p:nvPr/>
        </p:nvSpPr>
        <p:spPr>
          <a:xfrm>
            <a:off x="2366270" y="3247451"/>
            <a:ext cx="1626065" cy="21326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1811663" y="2051989"/>
            <a:ext cx="6109479" cy="10594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1797818" y="2140125"/>
            <a:ext cx="6109479" cy="9454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3737011" y="2349884"/>
            <a:ext cx="4257062" cy="24982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직사각형 23"/>
          <p:cNvSpPr/>
          <p:nvPr/>
        </p:nvSpPr>
        <p:spPr>
          <a:xfrm>
            <a:off x="1603252" y="3934911"/>
            <a:ext cx="2141335" cy="274805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1603252" y="4299843"/>
            <a:ext cx="2141335" cy="24523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8" name="직사각형 27"/>
          <p:cNvSpPr/>
          <p:nvPr/>
        </p:nvSpPr>
        <p:spPr>
          <a:xfrm>
            <a:off x="5157900" y="3679051"/>
            <a:ext cx="1462560" cy="20308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직사각형 28"/>
          <p:cNvSpPr/>
          <p:nvPr/>
        </p:nvSpPr>
        <p:spPr>
          <a:xfrm>
            <a:off x="6620460" y="3677214"/>
            <a:ext cx="1462560" cy="203084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3712579" y="4665893"/>
            <a:ext cx="1623725" cy="24790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7648" y="5372759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5686888" y="5430375"/>
            <a:ext cx="2141335" cy="1281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5673042" y="5519709"/>
            <a:ext cx="2141335" cy="11440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4310516" y="5008935"/>
            <a:ext cx="4077908" cy="33099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88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70794"/>
              </p:ext>
            </p:extLst>
          </p:nvPr>
        </p:nvGraphicFramePr>
        <p:xfrm>
          <a:off x="378566" y="2122634"/>
          <a:ext cx="8308234" cy="303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24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48576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97012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Dummy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Client</a:t>
                      </a:r>
                      <a:r>
                        <a:rPr lang="en-US" altLang="ko-KR" sz="11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클라이언트 연동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동기화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버그수정</a:t>
                      </a:r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 및 테스트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최적화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1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미비점 보완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267744" y="1460916"/>
            <a:ext cx="512618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542972" y="1460916"/>
            <a:ext cx="722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정재훈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31509" y="2421314"/>
            <a:ext cx="1662546" cy="370635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1431509" y="2791950"/>
            <a:ext cx="1662546" cy="19313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3475925" y="3069039"/>
            <a:ext cx="5210873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직사각형 38"/>
          <p:cNvSpPr/>
          <p:nvPr/>
        </p:nvSpPr>
        <p:spPr>
          <a:xfrm>
            <a:off x="3628325" y="3401549"/>
            <a:ext cx="1397451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0" name="직사각형 39"/>
          <p:cNvSpPr/>
          <p:nvPr/>
        </p:nvSpPr>
        <p:spPr>
          <a:xfrm>
            <a:off x="3997076" y="3698072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직사각형 40"/>
          <p:cNvSpPr/>
          <p:nvPr/>
        </p:nvSpPr>
        <p:spPr>
          <a:xfrm>
            <a:off x="4761754" y="3998559"/>
            <a:ext cx="764678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직사각형 41"/>
          <p:cNvSpPr/>
          <p:nvPr/>
        </p:nvSpPr>
        <p:spPr>
          <a:xfrm>
            <a:off x="5644981" y="4743459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직사각형 42"/>
          <p:cNvSpPr/>
          <p:nvPr/>
        </p:nvSpPr>
        <p:spPr>
          <a:xfrm>
            <a:off x="5644981" y="4392531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직사각형 43"/>
          <p:cNvSpPr/>
          <p:nvPr/>
        </p:nvSpPr>
        <p:spPr>
          <a:xfrm>
            <a:off x="7342163" y="4002963"/>
            <a:ext cx="1344635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6348885" y="3712941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4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2287150" cy="1102432"/>
            <a:chOff x="3364596" y="204787"/>
            <a:chExt cx="294270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984" y="649565"/>
              <a:ext cx="187931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서버와 게임의 동기화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1803" y="1196751"/>
            <a:ext cx="8327921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어둠속에</a:t>
            </a: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수많은 </a:t>
            </a:r>
            <a:r>
              <a:rPr lang="ko-KR" altLang="en-US" sz="2400" b="1" kern="0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도플갱어</a:t>
            </a: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</a:t>
            </a: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속</a:t>
            </a: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에서 숨어있는 플레이어를 찾아내라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0039" y="1880015"/>
            <a:ext cx="7185211" cy="4524315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각 플레이어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(2~8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들이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먼저 상대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되는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후레쉬에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의존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속도에서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죽일 때 마다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발각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플레이어상공으로 불꽃놀이 발사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객체 이동 속도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2415" y="145639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맵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예시화면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818053"/>
            <a:ext cx="4533619" cy="3558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69097" y="141277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개인 게임화면 예시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44354" y="181867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5718950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미니맵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6422" y="5769174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현재위치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5681587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1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2508" y="5661248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3" y="1840467"/>
            <a:ext cx="4037908" cy="349337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1455404" y="3942412"/>
            <a:ext cx="80137" cy="177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582492" y="3614358"/>
            <a:ext cx="1023638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136" y="4587565"/>
            <a:ext cx="910011" cy="787292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endCxn id="20" idx="3"/>
          </p:cNvCxnSpPr>
          <p:nvPr/>
        </p:nvCxnSpPr>
        <p:spPr>
          <a:xfrm flipV="1">
            <a:off x="8316416" y="5002631"/>
            <a:ext cx="154561" cy="80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60432" y="4941168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454567" y="5352935"/>
            <a:ext cx="5040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084168" y="5157192"/>
            <a:ext cx="576064" cy="82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0092" y="5973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</a:rPr>
              <a:t>나의 캐릭터를 보고있는 </a:t>
            </a:r>
            <a:r>
              <a:rPr lang="en-US" altLang="ko-KR" sz="1200" dirty="0" smtClean="0">
                <a:solidFill>
                  <a:schemeClr val="accent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accent1"/>
                </a:solidFill>
              </a:rPr>
              <a:t>인칭카메라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412775"/>
            <a:ext cx="7686600" cy="496751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아케이드 전략게임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맵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100 X 100 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m)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Unity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●플레이어 속도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●예상 플레이 시간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게임당 최소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임의로 할당 받을 수 있는 캐릭터 종류는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걷기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2m/s,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Idle, Walk, Run, Attack,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Death(Asset store)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039322"/>
            <a:ext cx="6136264" cy="2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3074848" descr="EMB00001e886b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400194" cy="2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3076048" descr="EMB00001e886b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1442737"/>
            <a:ext cx="2448272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3076288" descr="EMB00001e886b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19" y="1442737"/>
            <a:ext cx="2352493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3076448" descr="EMB00001e886b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9" y="3770703"/>
            <a:ext cx="2405748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13076288" descr="EMB00001e886b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3770703"/>
            <a:ext cx="2495973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13075808" descr="EMB00001e886b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9" y="3770703"/>
            <a:ext cx="2400194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28" y="2123739"/>
            <a:ext cx="5985754" cy="46979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63132" y="2162463"/>
            <a:ext cx="152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91" y="5782271"/>
            <a:ext cx="1201491" cy="10394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7684" y="2121530"/>
            <a:ext cx="5966944" cy="4700206"/>
          </a:xfrm>
          <a:prstGeom prst="rect">
            <a:avLst/>
          </a:prstGeom>
          <a:solidFill>
            <a:srgbClr val="86868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2371324"/>
            <a:ext cx="490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(ID) : </a:t>
            </a:r>
            <a:r>
              <a:rPr lang="ko-KR" altLang="en-US" dirty="0"/>
              <a:t> </a:t>
            </a:r>
            <a:r>
              <a:rPr lang="en-US" altLang="ko-KR" dirty="0" smtClean="0"/>
              <a:t>kill(monster): 2  kill(player): 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1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1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0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6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1</a:t>
            </a:r>
            <a:r>
              <a:rPr lang="en-US" altLang="ko-KR" dirty="0" smtClean="0"/>
              <a:t>  </a:t>
            </a:r>
            <a:r>
              <a:rPr lang="en-US" altLang="ko-KR" dirty="0"/>
              <a:t>kill(player): 1</a:t>
            </a:r>
            <a:endParaRPr lang="en-US" altLang="ko-KR" dirty="0" smtClean="0"/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 </a:t>
            </a:r>
          </a:p>
          <a:p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043608" y="31409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043608" y="364502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22303" y="3645024"/>
            <a:ext cx="1389457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714" y="3518065"/>
            <a:ext cx="987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2"/>
                </a:solidFill>
              </a:rPr>
              <a:t>죽은플레이어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187624" y="2492896"/>
            <a:ext cx="1224136" cy="7200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187624" y="2492895"/>
            <a:ext cx="1242946" cy="3600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87624" y="2528900"/>
            <a:ext cx="1224136" cy="7833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168814" y="2492894"/>
            <a:ext cx="1242946" cy="140415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5914" y="2374733"/>
            <a:ext cx="106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생존한 플레이어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1141765"/>
            <a:ext cx="5444463" cy="93102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점수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등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키를 누를 시 나타나게 됩니다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2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66105" y="12460816"/>
            <a:ext cx="45719" cy="45719"/>
          </a:xfrm>
          <a:prstGeom prst="rect">
            <a:avLst/>
          </a:prstGeom>
          <a:solidFill>
            <a:srgbClr val="FD200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파일:uG12n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7" y="5521949"/>
            <a:ext cx="259571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재시작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15" y="5521949"/>
            <a:ext cx="248188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/>
          <p:cNvCxnSpPr>
            <a:endCxn id="1026" idx="3"/>
          </p:cNvCxnSpPr>
          <p:nvPr/>
        </p:nvCxnSpPr>
        <p:spPr>
          <a:xfrm flipH="1">
            <a:off x="7694628" y="5085184"/>
            <a:ext cx="689663" cy="56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7352167" y="4869160"/>
            <a:ext cx="849285" cy="65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00392" y="4676084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accent1"/>
                </a:solidFill>
              </a:rPr>
              <a:t>재시작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7434" y="4917309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/>
                </a:solidFill>
              </a:rPr>
              <a:t>나가기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1"/>
            <a:ext cx="4320480" cy="1381834"/>
          </a:xfrm>
          <a:prstGeom prst="rect">
            <a:avLst/>
          </a:prstGeom>
        </p:spPr>
      </p:pic>
      <p:pic>
        <p:nvPicPr>
          <p:cNvPr id="3" name="그림 2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99" y="1075878"/>
            <a:ext cx="1770682" cy="14106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3543" y="149316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8447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4800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96078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2712" y="1493168"/>
            <a:ext cx="434478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6870" y="2328101"/>
            <a:ext cx="1765169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64287" y="1196751"/>
            <a:ext cx="309277" cy="5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6" idx="1"/>
          </p:cNvCxnSpPr>
          <p:nvPr/>
        </p:nvCxnSpPr>
        <p:spPr>
          <a:xfrm flipH="1">
            <a:off x="1043608" y="1618410"/>
            <a:ext cx="1019104" cy="413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978474" y="569875"/>
            <a:ext cx="873446" cy="99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6546" y="2448938"/>
            <a:ext cx="575454" cy="42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318925" y="706387"/>
            <a:ext cx="384238" cy="505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9454" y="188640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5899" y="2878853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7757" y="363375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1519" y="1698038"/>
            <a:ext cx="677745" cy="66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0767" y="2366348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카메라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회전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153" y="1792060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467" y="3845321"/>
            <a:ext cx="7686600" cy="181588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Ⅰ.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상대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알아차려 공격하면 즉시 승리 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제한시간 초과시 더 많은 몬스터를 처치한 플레이어가 승리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Ⅱ.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각 플레이어들을 제한된 가시거리를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갖음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Ⅲ.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공격한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플레이어의 스피드는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Ⅳ.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처치 시 플레이어의 위치를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초 동안 빛으로 밝힘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지도상에서도 표시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모델이 각 플레이어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상관없이 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랜덤하게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주어짐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Ⅵ.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분이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지나면 플레이어의 상태가 걷기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달리기로 전환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Ⅶ.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이용해 게임 현재 상태를 볼 수 있음</a:t>
            </a:r>
            <a:endParaRPr lang="en-US" altLang="ko-KR" sz="1400" kern="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697</Words>
  <Application>Microsoft Office PowerPoint</Application>
  <PresentationFormat>화면 슬라이드 쇼(4:3)</PresentationFormat>
  <Paragraphs>200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박요한</cp:lastModifiedBy>
  <cp:revision>114</cp:revision>
  <dcterms:created xsi:type="dcterms:W3CDTF">2012-04-29T15:08:58Z</dcterms:created>
  <dcterms:modified xsi:type="dcterms:W3CDTF">2016-12-17T15:20:14Z</dcterms:modified>
</cp:coreProperties>
</file>