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2195736" y="2276872"/>
            <a:ext cx="1058813" cy="14333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195736" y="2493721"/>
            <a:ext cx="1058813" cy="105881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447064"/>
            <a:ext cx="4649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3462521" cy="1102432"/>
            <a:chOff x="3364596" y="204787"/>
            <a:chExt cx="445496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84146" y="649565"/>
              <a:ext cx="333541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게임규칙 및 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게임의 최적화 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팀 플레이어들이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몬스터를 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게임 규칙 및 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89" y="1393914"/>
            <a:ext cx="4104456" cy="13818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84261" y="1665923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6746" y="1932803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4778" y="194013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0616" y="194013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2581" y="2530018"/>
            <a:ext cx="1679912" cy="24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77" y="1053924"/>
            <a:ext cx="2224794" cy="1772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30492" y="2530018"/>
            <a:ext cx="1385900" cy="957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9716" y="3364270"/>
            <a:ext cx="665461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Ⅰ</a:t>
            </a:r>
            <a:r>
              <a:rPr lang="en-US" altLang="ko-KR" sz="1100" kern="0" smtClean="0">
                <a:solidFill>
                  <a:schemeClr val="bg1"/>
                </a:solidFill>
                <a:latin typeface="+mn-ea"/>
              </a:rPr>
              <a:t>.  </a:t>
            </a:r>
            <a:r>
              <a:rPr lang="ko-KR" altLang="en-US" sz="1100" kern="0" smtClean="0">
                <a:solidFill>
                  <a:schemeClr val="bg1"/>
                </a:solidFill>
                <a:latin typeface="+mn-ea"/>
              </a:rPr>
              <a:t>상대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플레이어를 찾아 죽이게 되면 그 즉시 승리하게 되고 시간이 다 지났을 때도 상대 플레이어를 죽이지 못했다면 많은 몬스터를 죽인 플레이어가 </a:t>
            </a: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승리</a:t>
            </a:r>
            <a:endParaRPr lang="en-US" altLang="ko-KR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- 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각 플레이어들을 제한된 가시거리를 가지고 있습니다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몬스터를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죽인 플레이어의 스피드는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5% </a:t>
            </a: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감소</a:t>
            </a:r>
            <a:endParaRPr lang="en-US" altLang="ko-KR" sz="1100" kern="0" dirty="0" smtClean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몬스터를 죽이면 해당 플레이어 위치에서 빛을 하늘로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초 동안 발사하고 미니 </a:t>
            </a:r>
            <a:r>
              <a:rPr lang="ko-KR" altLang="en-US" sz="1100" kern="0" dirty="0" err="1">
                <a:solidFill>
                  <a:schemeClr val="bg1"/>
                </a:solidFill>
                <a:latin typeface="+mn-ea"/>
              </a:rPr>
              <a:t>맵에서도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 잠시 동안 상대 플레이어의 위치를 표시해주어서 위치를 알 수 있게 해줍니다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- 3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가지 모델이 각 플레이어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몬스터 상관없이 배정됩니다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- 4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분이 지날 때 마다 각 플레이어들의 속도가 빨라지면서 </a:t>
            </a:r>
            <a:r>
              <a:rPr lang="ko-KR" altLang="en-US" sz="1100" kern="0" dirty="0" err="1">
                <a:solidFill>
                  <a:schemeClr val="bg1"/>
                </a:solidFill>
                <a:latin typeface="+mn-ea"/>
              </a:rPr>
              <a:t>달리게됩니다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Tab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을 누르면 정보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가 나옵니다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개발환경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기술적요소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중점 연구분야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</a:rPr>
              <a:t>타 게임과의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254</Words>
  <Application>Microsoft Office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JJH</cp:lastModifiedBy>
  <cp:revision>47</cp:revision>
  <dcterms:created xsi:type="dcterms:W3CDTF">2012-04-29T15:08:58Z</dcterms:created>
  <dcterms:modified xsi:type="dcterms:W3CDTF">2016-12-15T13:32:17Z</dcterms:modified>
</cp:coreProperties>
</file>