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9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18053"/>
            <a:ext cx="4533619" cy="3558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6" y="4587565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681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108</cp:revision>
  <dcterms:created xsi:type="dcterms:W3CDTF">2012-04-29T15:08:58Z</dcterms:created>
  <dcterms:modified xsi:type="dcterms:W3CDTF">2016-12-17T13:33:10Z</dcterms:modified>
</cp:coreProperties>
</file>