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1F13-E056-402F-9D37-36CAC448897D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A9F9-792A-46B6-96DC-52B13A477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33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1F13-E056-402F-9D37-36CAC448897D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A9F9-792A-46B6-96DC-52B13A477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69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1F13-E056-402F-9D37-36CAC448897D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A9F9-792A-46B6-96DC-52B13A477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8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1F13-E056-402F-9D37-36CAC448897D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A9F9-792A-46B6-96DC-52B13A477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17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1F13-E056-402F-9D37-36CAC448897D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A9F9-792A-46B6-96DC-52B13A477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95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1F13-E056-402F-9D37-36CAC448897D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A9F9-792A-46B6-96DC-52B13A477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38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1F13-E056-402F-9D37-36CAC448897D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A9F9-792A-46B6-96DC-52B13A477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21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1F13-E056-402F-9D37-36CAC448897D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A9F9-792A-46B6-96DC-52B13A477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81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1F13-E056-402F-9D37-36CAC448897D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A9F9-792A-46B6-96DC-52B13A477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33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1F13-E056-402F-9D37-36CAC448897D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A9F9-792A-46B6-96DC-52B13A477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39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1F13-E056-402F-9D37-36CAC448897D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A9F9-792A-46B6-96DC-52B13A477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8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F1F13-E056-402F-9D37-36CAC448897D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3A9F9-792A-46B6-96DC-52B13A477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491" y="281854"/>
            <a:ext cx="3611418" cy="1057419"/>
          </a:xfrm>
        </p:spPr>
        <p:txBody>
          <a:bodyPr/>
          <a:lstStyle/>
          <a:p>
            <a:r>
              <a:rPr lang="ko-KR" altLang="en-US" smtClean="0"/>
              <a:t>개발환경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1496291"/>
            <a:ext cx="9144000" cy="3761509"/>
          </a:xfrm>
        </p:spPr>
        <p:txBody>
          <a:bodyPr/>
          <a:lstStyle/>
          <a:p>
            <a:r>
              <a:rPr lang="en-US" altLang="ko-KR" dirty="0" smtClean="0"/>
              <a:t>Visual Studio 2015</a:t>
            </a:r>
          </a:p>
          <a:p>
            <a:r>
              <a:rPr lang="en-US" altLang="ko-KR" dirty="0" err="1" smtClean="0"/>
              <a:t>Directx</a:t>
            </a:r>
            <a:r>
              <a:rPr lang="en-US" altLang="ko-KR" dirty="0" smtClean="0"/>
              <a:t> 11 SDK</a:t>
            </a:r>
          </a:p>
          <a:p>
            <a:r>
              <a:rPr lang="en-US" altLang="ko-KR" dirty="0" smtClean="0"/>
              <a:t>Unity.</a:t>
            </a:r>
          </a:p>
          <a:p>
            <a:r>
              <a:rPr lang="en-US" altLang="ko-KR" dirty="0" smtClean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76247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개발환경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개발환경</dc:title>
  <dc:creator>박요한</dc:creator>
  <cp:lastModifiedBy>박요한</cp:lastModifiedBy>
  <cp:revision>1</cp:revision>
  <dcterms:created xsi:type="dcterms:W3CDTF">2016-12-15T11:55:21Z</dcterms:created>
  <dcterms:modified xsi:type="dcterms:W3CDTF">2016-12-15T11:59:57Z</dcterms:modified>
</cp:coreProperties>
</file>