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1" r:id="rId6"/>
    <p:sldId id="275" r:id="rId7"/>
    <p:sldId id="274" r:id="rId8"/>
    <p:sldId id="273" r:id="rId9"/>
    <p:sldId id="259" r:id="rId10"/>
    <p:sldId id="266" r:id="rId11"/>
    <p:sldId id="267" r:id="rId12"/>
    <p:sldId id="268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83" d="100"/>
          <a:sy n="83" d="100"/>
        </p:scale>
        <p:origin x="142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환경매핑을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사용하여 군데군데 거울 배치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플레이어와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모델 중 하나가 </a:t>
            </a:r>
            <a:r>
              <a:rPr lang="ko-KR" altLang="en-US" sz="1600" kern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.(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제작 및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충돌체크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서버와 게임의 동기화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1087" y="1068357"/>
            <a:ext cx="3988592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 속에서 적을 찾아 죽여라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4" y="2394519"/>
            <a:ext cx="7686600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플레이어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(2~8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되는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속도에서 몬스터를 죽일 때 마다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12775"/>
            <a:ext cx="7686600" cy="496751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●플레이어 속도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●예상 플레이 시간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게임당 최소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Death(Asset store)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57300"/>
            <a:ext cx="8591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1412775"/>
            <a:ext cx="7686600" cy="1865126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정보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정보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시간은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Play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상단 가운데에 위치 합니다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.]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4059029"/>
            <a:ext cx="4320480" cy="2628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51920" y="4152734"/>
            <a:ext cx="387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ffectLst>
                  <a:glow rad="228600">
                    <a:schemeClr val="bg1">
                      <a:lumMod val="95000"/>
                      <a:alpha val="40000"/>
                    </a:schemeClr>
                  </a:glow>
                </a:effectLst>
              </a:rPr>
              <a:t>Score 0</a:t>
            </a:r>
            <a:endParaRPr lang="ko-KR" altLang="en-US" dirty="0">
              <a:effectLst>
                <a:glow rad="228600">
                  <a:schemeClr val="bg1">
                    <a:lumMod val="9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2369" y="4955140"/>
            <a:ext cx="3877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Player 1  - </a:t>
            </a:r>
            <a:r>
              <a:rPr lang="ko-KR" altLang="en-US" sz="12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처치몬스터</a:t>
            </a:r>
            <a:r>
              <a:rPr lang="ko-KR" altLang="en-US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 0 </a:t>
            </a:r>
          </a:p>
          <a:p>
            <a:r>
              <a:rPr lang="en-US" altLang="ko-KR" sz="1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</a:t>
            </a:r>
            <a:r>
              <a:rPr lang="ko-KR" altLang="en-US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처치플레이어 </a:t>
            </a:r>
            <a:r>
              <a:rPr lang="en-US" altLang="ko-KR" sz="1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 0</a:t>
            </a:r>
            <a:endParaRPr lang="ko-KR" altLang="en-US" sz="12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2369" y="5523352"/>
            <a:ext cx="3877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Player 2  - </a:t>
            </a:r>
            <a:r>
              <a:rPr lang="ko-KR" altLang="en-US" sz="12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처치몬스터</a:t>
            </a:r>
            <a:r>
              <a:rPr lang="ko-KR" altLang="en-US" sz="1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0 </a:t>
            </a:r>
          </a:p>
          <a:p>
            <a:r>
              <a:rPr lang="en-US" altLang="ko-KR" sz="12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</a:t>
            </a:r>
            <a:r>
              <a:rPr lang="ko-KR" altLang="en-US" sz="1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처치플레이어 </a:t>
            </a:r>
            <a:r>
              <a:rPr lang="en-US" altLang="ko-KR" sz="12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0</a:t>
            </a:r>
            <a:endParaRPr lang="ko-KR" altLang="en-US" sz="1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2369" y="6087811"/>
            <a:ext cx="3877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Player 3  - </a:t>
            </a:r>
            <a:r>
              <a:rPr lang="ko-KR" altLang="en-US" sz="12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처치몬스터</a:t>
            </a:r>
            <a:r>
              <a:rPr lang="ko-KR" altLang="en-US" sz="1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: 0 </a:t>
            </a:r>
          </a:p>
          <a:p>
            <a:r>
              <a:rPr lang="en-US" altLang="ko-KR" sz="12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1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          </a:t>
            </a:r>
            <a:r>
              <a:rPr lang="ko-KR" altLang="en-US" sz="1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처치플레이어 </a:t>
            </a:r>
            <a:r>
              <a:rPr lang="en-US" altLang="ko-KR" sz="1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: 0</a:t>
            </a:r>
            <a:endParaRPr lang="ko-KR" altLang="en-US" sz="12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원호 1"/>
          <p:cNvSpPr/>
          <p:nvPr/>
        </p:nvSpPr>
        <p:spPr>
          <a:xfrm rot="12161994">
            <a:off x="400074" y="1579005"/>
            <a:ext cx="3023194" cy="3580099"/>
          </a:xfrm>
          <a:prstGeom prst="arc">
            <a:avLst>
              <a:gd name="adj1" fmla="val 14505169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 rot="5175691">
            <a:off x="1398963" y="4742210"/>
            <a:ext cx="720080" cy="79208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플레이어의 상태가 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627</Words>
  <Application>Microsoft Office PowerPoint</Application>
  <PresentationFormat>화면 슬라이드 쇼(4:3)</PresentationFormat>
  <Paragraphs>188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JJH</cp:lastModifiedBy>
  <cp:revision>99</cp:revision>
  <dcterms:created xsi:type="dcterms:W3CDTF">2012-04-29T15:08:58Z</dcterms:created>
  <dcterms:modified xsi:type="dcterms:W3CDTF">2016-12-17T13:16:04Z</dcterms:modified>
</cp:coreProperties>
</file>