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5" r:id="rId6"/>
    <p:sldId id="279" r:id="rId7"/>
    <p:sldId id="271" r:id="rId8"/>
    <p:sldId id="274" r:id="rId9"/>
    <p:sldId id="259" r:id="rId10"/>
    <p:sldId id="266" r:id="rId11"/>
    <p:sldId id="267" r:id="rId12"/>
    <p:sldId id="268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83" d="100"/>
          <a:sy n="83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플레이어와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모델 중 하나가 </a:t>
            </a:r>
            <a:r>
              <a:rPr lang="ko-KR" altLang="en-US" sz="1600" kern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.(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서버와 게임의 동기화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1803" y="1196751"/>
            <a:ext cx="8327921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어둠속에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수많은 </a:t>
            </a:r>
            <a:r>
              <a:rPr lang="ko-KR" altLang="en-US" sz="2400" b="1" kern="0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도플갱어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속에서 숨어있는 플레이어를 찾아내라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5533" y="2045226"/>
            <a:ext cx="7185211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플레이어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(2~8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sz="14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먼저 상대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되는 간단하면서 긴장감이 고조되는 게임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찾아내기 위해선 본인 이외의 캐릭터를 모두 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관찰해야함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 fontAlgn="base">
              <a:lnSpc>
                <a:spcPct val="160000"/>
              </a:lnSpc>
            </a:pPr>
            <a:endParaRPr lang="ko-KR" altLang="en-US" sz="14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후레쉬에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의존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속도에서 플레이어가 아닌 몬스터를 </a:t>
            </a:r>
            <a:r>
              <a:rPr lang="ko-KR" altLang="en-US" sz="14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죽일 때 마다 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플레이어상공으로 불꽃 발사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sz="1400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en-US" altLang="ko-KR" sz="14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2415" y="145639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맵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예시화면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9097" y="141277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개인 게임화면 예시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5718950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미니맵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6422" y="5769174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현재위치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5681587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1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2508" y="5661248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3" y="1840467"/>
            <a:ext cx="4037908" cy="34933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1455404" y="3942412"/>
            <a:ext cx="80137" cy="177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82492" y="3614358"/>
            <a:ext cx="102363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454567" y="5352935"/>
            <a:ext cx="5040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084168" y="5157192"/>
            <a:ext cx="576064" cy="82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0092" y="5973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나의 캐릭터를 보고있는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인칭카메라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293" y="1862710"/>
            <a:ext cx="4537086" cy="35311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4354" y="181867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368" y="4593888"/>
            <a:ext cx="910011" cy="787292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20" idx="3"/>
          </p:cNvCxnSpPr>
          <p:nvPr/>
        </p:nvCxnSpPr>
        <p:spPr>
          <a:xfrm flipV="1">
            <a:off x="8316416" y="5002631"/>
            <a:ext cx="154561" cy="80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60432" y="4941168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28" y="2123739"/>
            <a:ext cx="5985754" cy="46979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63132" y="2162463"/>
            <a:ext cx="152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91" y="5782271"/>
            <a:ext cx="1201491" cy="10394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7684" y="2121530"/>
            <a:ext cx="5966944" cy="4700206"/>
          </a:xfrm>
          <a:prstGeom prst="rect">
            <a:avLst/>
          </a:prstGeom>
          <a:solidFill>
            <a:srgbClr val="86868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371324"/>
            <a:ext cx="490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(ID) : </a:t>
            </a:r>
            <a:r>
              <a:rPr lang="ko-KR" altLang="en-US" dirty="0"/>
              <a:t> </a:t>
            </a:r>
            <a:r>
              <a:rPr lang="en-US" altLang="ko-KR" dirty="0" smtClean="0"/>
              <a:t>kill(monster): 2  kill(player): 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1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1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0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6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1</a:t>
            </a:r>
            <a:r>
              <a:rPr lang="en-US" altLang="ko-KR" dirty="0" smtClean="0"/>
              <a:t>  </a:t>
            </a:r>
            <a:r>
              <a:rPr lang="en-US" altLang="ko-KR" dirty="0"/>
              <a:t>kill(player): 1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 </a:t>
            </a:r>
          </a:p>
          <a:p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043608" y="31409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043608" y="36450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22303" y="3645024"/>
            <a:ext cx="1389457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714" y="3518065"/>
            <a:ext cx="987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2"/>
                </a:solidFill>
              </a:rPr>
              <a:t>죽은플레이어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187624" y="2492896"/>
            <a:ext cx="1224136" cy="720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187624" y="2492895"/>
            <a:ext cx="1242946" cy="3600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87624" y="2528900"/>
            <a:ext cx="1224136" cy="7833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168814" y="2492894"/>
            <a:ext cx="1242946" cy="140415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5914" y="2374733"/>
            <a:ext cx="106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생존한 플레이어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1141765"/>
            <a:ext cx="5444463" cy="93102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2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66105" y="12460816"/>
            <a:ext cx="45719" cy="45719"/>
          </a:xfrm>
          <a:prstGeom prst="rect">
            <a:avLst/>
          </a:prstGeom>
          <a:solidFill>
            <a:srgbClr val="FD200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파일:uG12n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7" y="5521949"/>
            <a:ext cx="259571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재시작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15" y="5521949"/>
            <a:ext cx="248188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/>
          <p:cNvCxnSpPr>
            <a:endCxn id="1026" idx="3"/>
          </p:cNvCxnSpPr>
          <p:nvPr/>
        </p:nvCxnSpPr>
        <p:spPr>
          <a:xfrm flipH="1">
            <a:off x="7694628" y="5085184"/>
            <a:ext cx="689663" cy="56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352167" y="4869160"/>
            <a:ext cx="849285" cy="6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00392" y="4676084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accent1"/>
                </a:solidFill>
              </a:rPr>
              <a:t>재시작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7434" y="4917309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/>
                </a:solidFill>
              </a:rPr>
              <a:t>나가기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12775"/>
            <a:ext cx="7686600" cy="496751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●플레이어 속도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2m/s 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●예상 플레이 시간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게임당 최소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Death(Asset store)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후레쉬에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의존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플레이어의 상태가 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714</Words>
  <Application>Microsoft Office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박요한</cp:lastModifiedBy>
  <cp:revision>120</cp:revision>
  <dcterms:created xsi:type="dcterms:W3CDTF">2012-04-29T15:08:58Z</dcterms:created>
  <dcterms:modified xsi:type="dcterms:W3CDTF">2016-12-19T08:40:29Z</dcterms:modified>
</cp:coreProperties>
</file>