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won" userId="3282927c-cd61-406e-9c3f-63fad4601ba3" providerId="ADAL" clId="{DA20F724-EC69-4691-87C0-A699FB0B2691}"/>
    <pc:docChg chg="custSel addSld delSld modSld">
      <pc:chgData name="Daniel Gwon" userId="3282927c-cd61-406e-9c3f-63fad4601ba3" providerId="ADAL" clId="{DA20F724-EC69-4691-87C0-A699FB0B2691}" dt="2021-08-20T18:02:26.462" v="203" actId="47"/>
      <pc:docMkLst>
        <pc:docMk/>
      </pc:docMkLst>
      <pc:sldChg chg="addSp delSp modSp mod setBg">
        <pc:chgData name="Daniel Gwon" userId="3282927c-cd61-406e-9c3f-63fad4601ba3" providerId="ADAL" clId="{DA20F724-EC69-4691-87C0-A699FB0B2691}" dt="2021-08-20T17:52:13.088" v="202" actId="26606"/>
        <pc:sldMkLst>
          <pc:docMk/>
          <pc:sldMk cId="2806568520" sldId="258"/>
        </pc:sldMkLst>
        <pc:spChg chg="mod">
          <ac:chgData name="Daniel Gwon" userId="3282927c-cd61-406e-9c3f-63fad4601ba3" providerId="ADAL" clId="{DA20F724-EC69-4691-87C0-A699FB0B2691}" dt="2021-08-20T17:52:13.088" v="202" actId="26606"/>
          <ac:spMkLst>
            <pc:docMk/>
            <pc:sldMk cId="2806568520" sldId="258"/>
            <ac:spMk id="2" creationId="{097AEA18-260E-42C1-BB51-9AE4A24567D3}"/>
          </ac:spMkLst>
        </pc:spChg>
        <pc:spChg chg="del mod">
          <ac:chgData name="Daniel Gwon" userId="3282927c-cd61-406e-9c3f-63fad4601ba3" providerId="ADAL" clId="{DA20F724-EC69-4691-87C0-A699FB0B2691}" dt="2021-08-20T17:52:13.088" v="202" actId="26606"/>
          <ac:spMkLst>
            <pc:docMk/>
            <pc:sldMk cId="2806568520" sldId="258"/>
            <ac:spMk id="3" creationId="{FF3DF0DB-891E-44D9-9B37-DA89A820686E}"/>
          </ac:spMkLst>
        </pc:spChg>
        <pc:spChg chg="add">
          <ac:chgData name="Daniel Gwon" userId="3282927c-cd61-406e-9c3f-63fad4601ba3" providerId="ADAL" clId="{DA20F724-EC69-4691-87C0-A699FB0B2691}" dt="2021-08-20T17:52:13.088" v="202" actId="26606"/>
          <ac:spMkLst>
            <pc:docMk/>
            <pc:sldMk cId="2806568520" sldId="258"/>
            <ac:spMk id="9" creationId="{47FC6A8B-34F9-40FB-AA2D-E34168F52850}"/>
          </ac:spMkLst>
        </pc:spChg>
        <pc:spChg chg="add">
          <ac:chgData name="Daniel Gwon" userId="3282927c-cd61-406e-9c3f-63fad4601ba3" providerId="ADAL" clId="{DA20F724-EC69-4691-87C0-A699FB0B2691}" dt="2021-08-20T17:52:13.088" v="202" actId="26606"/>
          <ac:spMkLst>
            <pc:docMk/>
            <pc:sldMk cId="2806568520" sldId="258"/>
            <ac:spMk id="11" creationId="{1EC86DB4-572A-4F71-AF8A-2395B4CA779F}"/>
          </ac:spMkLst>
        </pc:spChg>
        <pc:spChg chg="add">
          <ac:chgData name="Daniel Gwon" userId="3282927c-cd61-406e-9c3f-63fad4601ba3" providerId="ADAL" clId="{DA20F724-EC69-4691-87C0-A699FB0B2691}" dt="2021-08-20T17:52:13.088" v="202" actId="26606"/>
          <ac:spMkLst>
            <pc:docMk/>
            <pc:sldMk cId="2806568520" sldId="258"/>
            <ac:spMk id="13" creationId="{71BA53A4-C4B7-4189-9FC1-6350B1AB5DFE}"/>
          </ac:spMkLst>
        </pc:spChg>
        <pc:spChg chg="add">
          <ac:chgData name="Daniel Gwon" userId="3282927c-cd61-406e-9c3f-63fad4601ba3" providerId="ADAL" clId="{DA20F724-EC69-4691-87C0-A699FB0B2691}" dt="2021-08-20T17:52:13.088" v="202" actId="26606"/>
          <ac:spMkLst>
            <pc:docMk/>
            <pc:sldMk cId="2806568520" sldId="258"/>
            <ac:spMk id="15" creationId="{5558AD6E-B070-4640-AA07-87E208983ED8}"/>
          </ac:spMkLst>
        </pc:spChg>
        <pc:spChg chg="add">
          <ac:chgData name="Daniel Gwon" userId="3282927c-cd61-406e-9c3f-63fad4601ba3" providerId="ADAL" clId="{DA20F724-EC69-4691-87C0-A699FB0B2691}" dt="2021-08-20T17:52:13.088" v="202" actId="26606"/>
          <ac:spMkLst>
            <pc:docMk/>
            <pc:sldMk cId="2806568520" sldId="258"/>
            <ac:spMk id="17" creationId="{36ACFB69-D148-449E-AC5A-C55AA20A7F7F}"/>
          </ac:spMkLst>
        </pc:spChg>
        <pc:graphicFrameChg chg="add">
          <ac:chgData name="Daniel Gwon" userId="3282927c-cd61-406e-9c3f-63fad4601ba3" providerId="ADAL" clId="{DA20F724-EC69-4691-87C0-A699FB0B2691}" dt="2021-08-20T17:52:13.088" v="202" actId="26606"/>
          <ac:graphicFrameMkLst>
            <pc:docMk/>
            <pc:sldMk cId="2806568520" sldId="258"/>
            <ac:graphicFrameMk id="5" creationId="{7D3F10BE-455D-450C-A0A3-369F6EC2F27D}"/>
          </ac:graphicFrameMkLst>
        </pc:graphicFrameChg>
      </pc:sldChg>
      <pc:sldChg chg="modSp new del mod">
        <pc:chgData name="Daniel Gwon" userId="3282927c-cd61-406e-9c3f-63fad4601ba3" providerId="ADAL" clId="{DA20F724-EC69-4691-87C0-A699FB0B2691}" dt="2021-08-20T18:02:26.462" v="203" actId="47"/>
        <pc:sldMkLst>
          <pc:docMk/>
          <pc:sldMk cId="915106162" sldId="259"/>
        </pc:sldMkLst>
        <pc:spChg chg="mod">
          <ac:chgData name="Daniel Gwon" userId="3282927c-cd61-406e-9c3f-63fad4601ba3" providerId="ADAL" clId="{DA20F724-EC69-4691-87C0-A699FB0B2691}" dt="2021-08-20T12:40:51.728" v="199" actId="20577"/>
          <ac:spMkLst>
            <pc:docMk/>
            <pc:sldMk cId="915106162" sldId="259"/>
            <ac:spMk id="3" creationId="{E74A39F0-5037-418E-B44D-BFC8EA6C3C2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125D6-27FD-4227-A71E-010B0209E7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893930-BB2C-4AB5-84D5-7DCD19B649E3}">
      <dgm:prSet/>
      <dgm:spPr/>
      <dgm:t>
        <a:bodyPr/>
        <a:lstStyle/>
        <a:p>
          <a:r>
            <a:rPr lang="en-US"/>
            <a:t>Register your components to make values available for validation and submission</a:t>
          </a:r>
        </a:p>
      </dgm:t>
    </dgm:pt>
    <dgm:pt modelId="{9D07B8C2-CD5E-410B-8A60-37EAA22865AA}" type="parTrans" cxnId="{563CA7BE-445F-4A9A-8895-1C788B263E5F}">
      <dgm:prSet/>
      <dgm:spPr/>
      <dgm:t>
        <a:bodyPr/>
        <a:lstStyle/>
        <a:p>
          <a:endParaRPr lang="en-US"/>
        </a:p>
      </dgm:t>
    </dgm:pt>
    <dgm:pt modelId="{9009A81D-7194-41B4-BDE4-F9FED875F58B}" type="sibTrans" cxnId="{563CA7BE-445F-4A9A-8895-1C788B263E5F}">
      <dgm:prSet/>
      <dgm:spPr/>
      <dgm:t>
        <a:bodyPr/>
        <a:lstStyle/>
        <a:p>
          <a:endParaRPr lang="en-US"/>
        </a:p>
      </dgm:t>
    </dgm:pt>
    <dgm:pt modelId="{B7182001-320B-409D-B92D-7A3DCD728510}">
      <dgm:prSet/>
      <dgm:spPr/>
      <dgm:t>
        <a:bodyPr/>
        <a:lstStyle/>
        <a:p>
          <a:r>
            <a:rPr lang="en-US"/>
            <a:t>Use </a:t>
          </a:r>
          <a:r>
            <a:rPr lang="en-US" i="1"/>
            <a:t>useController</a:t>
          </a:r>
          <a:r>
            <a:rPr lang="en-US"/>
            <a:t> for custom, registered controlled components using external UI component libraries (FluentUI)</a:t>
          </a:r>
        </a:p>
      </dgm:t>
    </dgm:pt>
    <dgm:pt modelId="{C9498805-F823-4232-A387-850C801F64E8}" type="parTrans" cxnId="{D22F0BE6-47BF-4F34-9DC8-A6CB8C3FE1B9}">
      <dgm:prSet/>
      <dgm:spPr/>
      <dgm:t>
        <a:bodyPr/>
        <a:lstStyle/>
        <a:p>
          <a:endParaRPr lang="en-US"/>
        </a:p>
      </dgm:t>
    </dgm:pt>
    <dgm:pt modelId="{1F177746-AD16-4099-A4A9-87FAD2228EE8}" type="sibTrans" cxnId="{D22F0BE6-47BF-4F34-9DC8-A6CB8C3FE1B9}">
      <dgm:prSet/>
      <dgm:spPr/>
      <dgm:t>
        <a:bodyPr/>
        <a:lstStyle/>
        <a:p>
          <a:endParaRPr lang="en-US"/>
        </a:p>
      </dgm:t>
    </dgm:pt>
    <dgm:pt modelId="{8BE291AD-A7EC-454A-ADEA-13B9E22BEC82}">
      <dgm:prSet/>
      <dgm:spPr/>
      <dgm:t>
        <a:bodyPr/>
        <a:lstStyle/>
        <a:p>
          <a:r>
            <a:rPr lang="en-US"/>
            <a:t>Supports schema-based form validation using custom resolver (Yup)</a:t>
          </a:r>
        </a:p>
      </dgm:t>
    </dgm:pt>
    <dgm:pt modelId="{A67D9A9C-7488-47E9-96BD-6A4C8FED0391}" type="parTrans" cxnId="{A88A38F2-462C-4C8D-B36A-108D5F5E4337}">
      <dgm:prSet/>
      <dgm:spPr/>
      <dgm:t>
        <a:bodyPr/>
        <a:lstStyle/>
        <a:p>
          <a:endParaRPr lang="en-US"/>
        </a:p>
      </dgm:t>
    </dgm:pt>
    <dgm:pt modelId="{9E7A5FE1-6BC4-4D30-9EFA-5CA02277BAAA}" type="sibTrans" cxnId="{A88A38F2-462C-4C8D-B36A-108D5F5E4337}">
      <dgm:prSet/>
      <dgm:spPr/>
      <dgm:t>
        <a:bodyPr/>
        <a:lstStyle/>
        <a:p>
          <a:endParaRPr lang="en-US"/>
        </a:p>
      </dgm:t>
    </dgm:pt>
    <dgm:pt modelId="{6E64CCDD-FAD7-4DEC-9615-E84008FCE991}">
      <dgm:prSet/>
      <dgm:spPr/>
      <dgm:t>
        <a:bodyPr/>
        <a:lstStyle/>
        <a:p>
          <a:r>
            <a:rPr lang="en-US"/>
            <a:t>Leverages TypeScript to establish form values</a:t>
          </a:r>
        </a:p>
      </dgm:t>
    </dgm:pt>
    <dgm:pt modelId="{1A733DF0-6492-4646-BDD1-8DB817D9D73B}" type="parTrans" cxnId="{98832E75-EC59-4EAF-A7E8-AD8F9DC3CD02}">
      <dgm:prSet/>
      <dgm:spPr/>
      <dgm:t>
        <a:bodyPr/>
        <a:lstStyle/>
        <a:p>
          <a:endParaRPr lang="en-US"/>
        </a:p>
      </dgm:t>
    </dgm:pt>
    <dgm:pt modelId="{666F81C8-C1DC-42EC-A55D-96D5817FDB56}" type="sibTrans" cxnId="{98832E75-EC59-4EAF-A7E8-AD8F9DC3CD02}">
      <dgm:prSet/>
      <dgm:spPr/>
      <dgm:t>
        <a:bodyPr/>
        <a:lstStyle/>
        <a:p>
          <a:endParaRPr lang="en-US"/>
        </a:p>
      </dgm:t>
    </dgm:pt>
    <dgm:pt modelId="{9EE9D681-7DD2-410A-8153-C9EB11EF93E6}" type="pres">
      <dgm:prSet presAssocID="{FBD125D6-27FD-4227-A71E-010B0209E7FE}" presName="root" presStyleCnt="0">
        <dgm:presLayoutVars>
          <dgm:dir/>
          <dgm:resizeHandles val="exact"/>
        </dgm:presLayoutVars>
      </dgm:prSet>
      <dgm:spPr/>
    </dgm:pt>
    <dgm:pt modelId="{9F12DDAA-A8F0-4C91-837F-D18169FD44F0}" type="pres">
      <dgm:prSet presAssocID="{FBD125D6-27FD-4227-A71E-010B0209E7FE}" presName="container" presStyleCnt="0">
        <dgm:presLayoutVars>
          <dgm:dir/>
          <dgm:resizeHandles val="exact"/>
        </dgm:presLayoutVars>
      </dgm:prSet>
      <dgm:spPr/>
    </dgm:pt>
    <dgm:pt modelId="{B7FF6BCC-5D8A-40F6-A7F4-567A3A09BFCE}" type="pres">
      <dgm:prSet presAssocID="{EF893930-BB2C-4AB5-84D5-7DCD19B649E3}" presName="compNode" presStyleCnt="0"/>
      <dgm:spPr/>
    </dgm:pt>
    <dgm:pt modelId="{8D8A3F9C-86A1-4BCF-B8FC-82A322E269C6}" type="pres">
      <dgm:prSet presAssocID="{EF893930-BB2C-4AB5-84D5-7DCD19B649E3}" presName="iconBgRect" presStyleLbl="bgShp" presStyleIdx="0" presStyleCnt="4"/>
      <dgm:spPr/>
    </dgm:pt>
    <dgm:pt modelId="{CF7E9666-D575-40DD-B1B8-FA72BE5A7905}" type="pres">
      <dgm:prSet presAssocID="{EF893930-BB2C-4AB5-84D5-7DCD19B649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C8B7D6C-111E-4E8C-8D24-01831AD90EF9}" type="pres">
      <dgm:prSet presAssocID="{EF893930-BB2C-4AB5-84D5-7DCD19B649E3}" presName="spaceRect" presStyleCnt="0"/>
      <dgm:spPr/>
    </dgm:pt>
    <dgm:pt modelId="{AE38B4DD-1743-44D0-9386-DF790D8F9BFA}" type="pres">
      <dgm:prSet presAssocID="{EF893930-BB2C-4AB5-84D5-7DCD19B649E3}" presName="textRect" presStyleLbl="revTx" presStyleIdx="0" presStyleCnt="4">
        <dgm:presLayoutVars>
          <dgm:chMax val="1"/>
          <dgm:chPref val="1"/>
        </dgm:presLayoutVars>
      </dgm:prSet>
      <dgm:spPr/>
    </dgm:pt>
    <dgm:pt modelId="{D318D908-7F93-4BA3-9AA0-B4B5AFBE743C}" type="pres">
      <dgm:prSet presAssocID="{9009A81D-7194-41B4-BDE4-F9FED875F58B}" presName="sibTrans" presStyleLbl="sibTrans2D1" presStyleIdx="0" presStyleCnt="0"/>
      <dgm:spPr/>
    </dgm:pt>
    <dgm:pt modelId="{EB086F57-6ADB-4BC4-9FCE-4481A1A61D40}" type="pres">
      <dgm:prSet presAssocID="{B7182001-320B-409D-B92D-7A3DCD728510}" presName="compNode" presStyleCnt="0"/>
      <dgm:spPr/>
    </dgm:pt>
    <dgm:pt modelId="{60E0FBCD-32EB-4764-AFEB-6B6428E5A761}" type="pres">
      <dgm:prSet presAssocID="{B7182001-320B-409D-B92D-7A3DCD728510}" presName="iconBgRect" presStyleLbl="bgShp" presStyleIdx="1" presStyleCnt="4"/>
      <dgm:spPr/>
    </dgm:pt>
    <dgm:pt modelId="{A288025B-888E-4481-B31A-A9D51754125A}" type="pres">
      <dgm:prSet presAssocID="{B7182001-320B-409D-B92D-7A3DCD7285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000728-5A71-4E72-8A90-297EE0C820F1}" type="pres">
      <dgm:prSet presAssocID="{B7182001-320B-409D-B92D-7A3DCD728510}" presName="spaceRect" presStyleCnt="0"/>
      <dgm:spPr/>
    </dgm:pt>
    <dgm:pt modelId="{DADA74D4-0D30-4661-A790-8B740BE02A52}" type="pres">
      <dgm:prSet presAssocID="{B7182001-320B-409D-B92D-7A3DCD728510}" presName="textRect" presStyleLbl="revTx" presStyleIdx="1" presStyleCnt="4">
        <dgm:presLayoutVars>
          <dgm:chMax val="1"/>
          <dgm:chPref val="1"/>
        </dgm:presLayoutVars>
      </dgm:prSet>
      <dgm:spPr/>
    </dgm:pt>
    <dgm:pt modelId="{82F7A5F7-B466-485B-A7C7-CC3F23E245E0}" type="pres">
      <dgm:prSet presAssocID="{1F177746-AD16-4099-A4A9-87FAD2228EE8}" presName="sibTrans" presStyleLbl="sibTrans2D1" presStyleIdx="0" presStyleCnt="0"/>
      <dgm:spPr/>
    </dgm:pt>
    <dgm:pt modelId="{870C20AD-E5D7-465E-923C-3D26D12031AC}" type="pres">
      <dgm:prSet presAssocID="{8BE291AD-A7EC-454A-ADEA-13B9E22BEC82}" presName="compNode" presStyleCnt="0"/>
      <dgm:spPr/>
    </dgm:pt>
    <dgm:pt modelId="{53F3CED0-7D94-416C-B6B5-8A98B68A5F22}" type="pres">
      <dgm:prSet presAssocID="{8BE291AD-A7EC-454A-ADEA-13B9E22BEC82}" presName="iconBgRect" presStyleLbl="bgShp" presStyleIdx="2" presStyleCnt="4"/>
      <dgm:spPr/>
    </dgm:pt>
    <dgm:pt modelId="{D9C0DD7B-6DE3-4D96-B32F-8474F80D8987}" type="pres">
      <dgm:prSet presAssocID="{8BE291AD-A7EC-454A-ADEA-13B9E22BEC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BA1E2F0-A847-405C-B960-1EA55ACFAE2F}" type="pres">
      <dgm:prSet presAssocID="{8BE291AD-A7EC-454A-ADEA-13B9E22BEC82}" presName="spaceRect" presStyleCnt="0"/>
      <dgm:spPr/>
    </dgm:pt>
    <dgm:pt modelId="{6CB8DE3C-4FDB-421E-9080-D0B9D9DE5F28}" type="pres">
      <dgm:prSet presAssocID="{8BE291AD-A7EC-454A-ADEA-13B9E22BEC82}" presName="textRect" presStyleLbl="revTx" presStyleIdx="2" presStyleCnt="4">
        <dgm:presLayoutVars>
          <dgm:chMax val="1"/>
          <dgm:chPref val="1"/>
        </dgm:presLayoutVars>
      </dgm:prSet>
      <dgm:spPr/>
    </dgm:pt>
    <dgm:pt modelId="{D648B814-EB98-4F6E-84ED-2BCAC516A869}" type="pres">
      <dgm:prSet presAssocID="{9E7A5FE1-6BC4-4D30-9EFA-5CA02277BAAA}" presName="sibTrans" presStyleLbl="sibTrans2D1" presStyleIdx="0" presStyleCnt="0"/>
      <dgm:spPr/>
    </dgm:pt>
    <dgm:pt modelId="{22387FC1-14D0-42F5-A57F-88272D5724B6}" type="pres">
      <dgm:prSet presAssocID="{6E64CCDD-FAD7-4DEC-9615-E84008FCE991}" presName="compNode" presStyleCnt="0"/>
      <dgm:spPr/>
    </dgm:pt>
    <dgm:pt modelId="{19B541B5-B232-41C0-90F9-7B24ACC71899}" type="pres">
      <dgm:prSet presAssocID="{6E64CCDD-FAD7-4DEC-9615-E84008FCE991}" presName="iconBgRect" presStyleLbl="bgShp" presStyleIdx="3" presStyleCnt="4"/>
      <dgm:spPr/>
    </dgm:pt>
    <dgm:pt modelId="{E1777E93-0FD1-483A-902C-9C3224F58814}" type="pres">
      <dgm:prSet presAssocID="{6E64CCDD-FAD7-4DEC-9615-E84008FCE9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457B94D-1C96-40B1-AEFF-5153915E336A}" type="pres">
      <dgm:prSet presAssocID="{6E64CCDD-FAD7-4DEC-9615-E84008FCE991}" presName="spaceRect" presStyleCnt="0"/>
      <dgm:spPr/>
    </dgm:pt>
    <dgm:pt modelId="{42699FAA-C7A7-40D5-BC84-6CD9B313C08D}" type="pres">
      <dgm:prSet presAssocID="{6E64CCDD-FAD7-4DEC-9615-E84008FCE9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2CE609-2D63-4822-8E70-0E36644859F9}" type="presOf" srcId="{9E7A5FE1-6BC4-4D30-9EFA-5CA02277BAAA}" destId="{D648B814-EB98-4F6E-84ED-2BCAC516A869}" srcOrd="0" destOrd="0" presId="urn:microsoft.com/office/officeart/2018/2/layout/IconCircleList"/>
    <dgm:cxn modelId="{7BF4D430-4EE6-4AF4-945A-E2F7086E9FB0}" type="presOf" srcId="{8BE291AD-A7EC-454A-ADEA-13B9E22BEC82}" destId="{6CB8DE3C-4FDB-421E-9080-D0B9D9DE5F28}" srcOrd="0" destOrd="0" presId="urn:microsoft.com/office/officeart/2018/2/layout/IconCircleList"/>
    <dgm:cxn modelId="{5729CC5B-31C6-401C-89CD-AFF31453AEC6}" type="presOf" srcId="{B7182001-320B-409D-B92D-7A3DCD728510}" destId="{DADA74D4-0D30-4661-A790-8B740BE02A52}" srcOrd="0" destOrd="0" presId="urn:microsoft.com/office/officeart/2018/2/layout/IconCircleList"/>
    <dgm:cxn modelId="{98832E75-EC59-4EAF-A7E8-AD8F9DC3CD02}" srcId="{FBD125D6-27FD-4227-A71E-010B0209E7FE}" destId="{6E64CCDD-FAD7-4DEC-9615-E84008FCE991}" srcOrd="3" destOrd="0" parTransId="{1A733DF0-6492-4646-BDD1-8DB817D9D73B}" sibTransId="{666F81C8-C1DC-42EC-A55D-96D5817FDB56}"/>
    <dgm:cxn modelId="{7367855A-604C-45AF-9980-00CCF066106F}" type="presOf" srcId="{6E64CCDD-FAD7-4DEC-9615-E84008FCE991}" destId="{42699FAA-C7A7-40D5-BC84-6CD9B313C08D}" srcOrd="0" destOrd="0" presId="urn:microsoft.com/office/officeart/2018/2/layout/IconCircleList"/>
    <dgm:cxn modelId="{45E3258F-2782-465B-89C5-017EB19FA2A5}" type="presOf" srcId="{9009A81D-7194-41B4-BDE4-F9FED875F58B}" destId="{D318D908-7F93-4BA3-9AA0-B4B5AFBE743C}" srcOrd="0" destOrd="0" presId="urn:microsoft.com/office/officeart/2018/2/layout/IconCircleList"/>
    <dgm:cxn modelId="{6535C890-450E-44C9-A30C-B7284F0829C3}" type="presOf" srcId="{EF893930-BB2C-4AB5-84D5-7DCD19B649E3}" destId="{AE38B4DD-1743-44D0-9386-DF790D8F9BFA}" srcOrd="0" destOrd="0" presId="urn:microsoft.com/office/officeart/2018/2/layout/IconCircleList"/>
    <dgm:cxn modelId="{D5D010A6-C1F5-4318-A7A2-F509FEB7620A}" type="presOf" srcId="{1F177746-AD16-4099-A4A9-87FAD2228EE8}" destId="{82F7A5F7-B466-485B-A7C7-CC3F23E245E0}" srcOrd="0" destOrd="0" presId="urn:microsoft.com/office/officeart/2018/2/layout/IconCircleList"/>
    <dgm:cxn modelId="{8873BAAB-8F02-4D27-B4EC-ABDC886E02E7}" type="presOf" srcId="{FBD125D6-27FD-4227-A71E-010B0209E7FE}" destId="{9EE9D681-7DD2-410A-8153-C9EB11EF93E6}" srcOrd="0" destOrd="0" presId="urn:microsoft.com/office/officeart/2018/2/layout/IconCircleList"/>
    <dgm:cxn modelId="{563CA7BE-445F-4A9A-8895-1C788B263E5F}" srcId="{FBD125D6-27FD-4227-A71E-010B0209E7FE}" destId="{EF893930-BB2C-4AB5-84D5-7DCD19B649E3}" srcOrd="0" destOrd="0" parTransId="{9D07B8C2-CD5E-410B-8A60-37EAA22865AA}" sibTransId="{9009A81D-7194-41B4-BDE4-F9FED875F58B}"/>
    <dgm:cxn modelId="{D22F0BE6-47BF-4F34-9DC8-A6CB8C3FE1B9}" srcId="{FBD125D6-27FD-4227-A71E-010B0209E7FE}" destId="{B7182001-320B-409D-B92D-7A3DCD728510}" srcOrd="1" destOrd="0" parTransId="{C9498805-F823-4232-A387-850C801F64E8}" sibTransId="{1F177746-AD16-4099-A4A9-87FAD2228EE8}"/>
    <dgm:cxn modelId="{A88A38F2-462C-4C8D-B36A-108D5F5E4337}" srcId="{FBD125D6-27FD-4227-A71E-010B0209E7FE}" destId="{8BE291AD-A7EC-454A-ADEA-13B9E22BEC82}" srcOrd="2" destOrd="0" parTransId="{A67D9A9C-7488-47E9-96BD-6A4C8FED0391}" sibTransId="{9E7A5FE1-6BC4-4D30-9EFA-5CA02277BAAA}"/>
    <dgm:cxn modelId="{DE223008-46F0-4A49-BEA5-B28792CD8563}" type="presParOf" srcId="{9EE9D681-7DD2-410A-8153-C9EB11EF93E6}" destId="{9F12DDAA-A8F0-4C91-837F-D18169FD44F0}" srcOrd="0" destOrd="0" presId="urn:microsoft.com/office/officeart/2018/2/layout/IconCircleList"/>
    <dgm:cxn modelId="{030BCCC0-B0F6-4B50-8D53-69FA0B3F7A67}" type="presParOf" srcId="{9F12DDAA-A8F0-4C91-837F-D18169FD44F0}" destId="{B7FF6BCC-5D8A-40F6-A7F4-567A3A09BFCE}" srcOrd="0" destOrd="0" presId="urn:microsoft.com/office/officeart/2018/2/layout/IconCircleList"/>
    <dgm:cxn modelId="{3DEFDF89-5064-4256-8461-D43278C61A49}" type="presParOf" srcId="{B7FF6BCC-5D8A-40F6-A7F4-567A3A09BFCE}" destId="{8D8A3F9C-86A1-4BCF-B8FC-82A322E269C6}" srcOrd="0" destOrd="0" presId="urn:microsoft.com/office/officeart/2018/2/layout/IconCircleList"/>
    <dgm:cxn modelId="{4214873C-E163-49A2-B1F8-6B9F468ABB84}" type="presParOf" srcId="{B7FF6BCC-5D8A-40F6-A7F4-567A3A09BFCE}" destId="{CF7E9666-D575-40DD-B1B8-FA72BE5A7905}" srcOrd="1" destOrd="0" presId="urn:microsoft.com/office/officeart/2018/2/layout/IconCircleList"/>
    <dgm:cxn modelId="{971E9671-F8FC-4463-90B0-DBEBCDFA8DB3}" type="presParOf" srcId="{B7FF6BCC-5D8A-40F6-A7F4-567A3A09BFCE}" destId="{EC8B7D6C-111E-4E8C-8D24-01831AD90EF9}" srcOrd="2" destOrd="0" presId="urn:microsoft.com/office/officeart/2018/2/layout/IconCircleList"/>
    <dgm:cxn modelId="{6AB6B26D-4A0D-47BD-9452-696F6735D857}" type="presParOf" srcId="{B7FF6BCC-5D8A-40F6-A7F4-567A3A09BFCE}" destId="{AE38B4DD-1743-44D0-9386-DF790D8F9BFA}" srcOrd="3" destOrd="0" presId="urn:microsoft.com/office/officeart/2018/2/layout/IconCircleList"/>
    <dgm:cxn modelId="{F49ABEC2-A369-4787-AA15-98CB0C132338}" type="presParOf" srcId="{9F12DDAA-A8F0-4C91-837F-D18169FD44F0}" destId="{D318D908-7F93-4BA3-9AA0-B4B5AFBE743C}" srcOrd="1" destOrd="0" presId="urn:microsoft.com/office/officeart/2018/2/layout/IconCircleList"/>
    <dgm:cxn modelId="{AAB1202D-916E-495C-B784-55BC4EFB7C67}" type="presParOf" srcId="{9F12DDAA-A8F0-4C91-837F-D18169FD44F0}" destId="{EB086F57-6ADB-4BC4-9FCE-4481A1A61D40}" srcOrd="2" destOrd="0" presId="urn:microsoft.com/office/officeart/2018/2/layout/IconCircleList"/>
    <dgm:cxn modelId="{6934FECA-9B0F-4C8F-B250-98DE5B2C291A}" type="presParOf" srcId="{EB086F57-6ADB-4BC4-9FCE-4481A1A61D40}" destId="{60E0FBCD-32EB-4764-AFEB-6B6428E5A761}" srcOrd="0" destOrd="0" presId="urn:microsoft.com/office/officeart/2018/2/layout/IconCircleList"/>
    <dgm:cxn modelId="{67689ED9-3614-490C-A2ED-94B51E252186}" type="presParOf" srcId="{EB086F57-6ADB-4BC4-9FCE-4481A1A61D40}" destId="{A288025B-888E-4481-B31A-A9D51754125A}" srcOrd="1" destOrd="0" presId="urn:microsoft.com/office/officeart/2018/2/layout/IconCircleList"/>
    <dgm:cxn modelId="{1F01F03D-89A8-42B0-BB43-E45056301810}" type="presParOf" srcId="{EB086F57-6ADB-4BC4-9FCE-4481A1A61D40}" destId="{52000728-5A71-4E72-8A90-297EE0C820F1}" srcOrd="2" destOrd="0" presId="urn:microsoft.com/office/officeart/2018/2/layout/IconCircleList"/>
    <dgm:cxn modelId="{A3FDD33B-C6E8-40A1-81D7-6780A18955E2}" type="presParOf" srcId="{EB086F57-6ADB-4BC4-9FCE-4481A1A61D40}" destId="{DADA74D4-0D30-4661-A790-8B740BE02A52}" srcOrd="3" destOrd="0" presId="urn:microsoft.com/office/officeart/2018/2/layout/IconCircleList"/>
    <dgm:cxn modelId="{36904E4C-DECB-44B8-9C17-66B538B8ED91}" type="presParOf" srcId="{9F12DDAA-A8F0-4C91-837F-D18169FD44F0}" destId="{82F7A5F7-B466-485B-A7C7-CC3F23E245E0}" srcOrd="3" destOrd="0" presId="urn:microsoft.com/office/officeart/2018/2/layout/IconCircleList"/>
    <dgm:cxn modelId="{8982A0D8-3C2A-4F75-941A-62F28ECE0478}" type="presParOf" srcId="{9F12DDAA-A8F0-4C91-837F-D18169FD44F0}" destId="{870C20AD-E5D7-465E-923C-3D26D12031AC}" srcOrd="4" destOrd="0" presId="urn:microsoft.com/office/officeart/2018/2/layout/IconCircleList"/>
    <dgm:cxn modelId="{01DD2CD4-6FCA-4D79-AD08-5BFCAC0B963F}" type="presParOf" srcId="{870C20AD-E5D7-465E-923C-3D26D12031AC}" destId="{53F3CED0-7D94-416C-B6B5-8A98B68A5F22}" srcOrd="0" destOrd="0" presId="urn:microsoft.com/office/officeart/2018/2/layout/IconCircleList"/>
    <dgm:cxn modelId="{2901D2B8-4920-46C9-8726-A0CDFC2005E2}" type="presParOf" srcId="{870C20AD-E5D7-465E-923C-3D26D12031AC}" destId="{D9C0DD7B-6DE3-4D96-B32F-8474F80D8987}" srcOrd="1" destOrd="0" presId="urn:microsoft.com/office/officeart/2018/2/layout/IconCircleList"/>
    <dgm:cxn modelId="{8D049C39-E70F-4CE4-9C23-8D6A1946320F}" type="presParOf" srcId="{870C20AD-E5D7-465E-923C-3D26D12031AC}" destId="{9BA1E2F0-A847-405C-B960-1EA55ACFAE2F}" srcOrd="2" destOrd="0" presId="urn:microsoft.com/office/officeart/2018/2/layout/IconCircleList"/>
    <dgm:cxn modelId="{25B96A74-6C9D-4E66-9952-9CC544F1D525}" type="presParOf" srcId="{870C20AD-E5D7-465E-923C-3D26D12031AC}" destId="{6CB8DE3C-4FDB-421E-9080-D0B9D9DE5F28}" srcOrd="3" destOrd="0" presId="urn:microsoft.com/office/officeart/2018/2/layout/IconCircleList"/>
    <dgm:cxn modelId="{255A06BE-65BF-4AF5-9B20-C7917560B507}" type="presParOf" srcId="{9F12DDAA-A8F0-4C91-837F-D18169FD44F0}" destId="{D648B814-EB98-4F6E-84ED-2BCAC516A869}" srcOrd="5" destOrd="0" presId="urn:microsoft.com/office/officeart/2018/2/layout/IconCircleList"/>
    <dgm:cxn modelId="{8CD168BE-BFAD-41A3-ABDD-B7AF7958B391}" type="presParOf" srcId="{9F12DDAA-A8F0-4C91-837F-D18169FD44F0}" destId="{22387FC1-14D0-42F5-A57F-88272D5724B6}" srcOrd="6" destOrd="0" presId="urn:microsoft.com/office/officeart/2018/2/layout/IconCircleList"/>
    <dgm:cxn modelId="{835C7583-B903-49B2-9E5A-FED53B14FAD5}" type="presParOf" srcId="{22387FC1-14D0-42F5-A57F-88272D5724B6}" destId="{19B541B5-B232-41C0-90F9-7B24ACC71899}" srcOrd="0" destOrd="0" presId="urn:microsoft.com/office/officeart/2018/2/layout/IconCircleList"/>
    <dgm:cxn modelId="{E0DF5E9B-1008-48BA-83E9-19C3BD0C77B7}" type="presParOf" srcId="{22387FC1-14D0-42F5-A57F-88272D5724B6}" destId="{E1777E93-0FD1-483A-902C-9C3224F58814}" srcOrd="1" destOrd="0" presId="urn:microsoft.com/office/officeart/2018/2/layout/IconCircleList"/>
    <dgm:cxn modelId="{231D6EFF-7EA7-4ADD-BA41-02C83B2FE329}" type="presParOf" srcId="{22387FC1-14D0-42F5-A57F-88272D5724B6}" destId="{A457B94D-1C96-40B1-AEFF-5153915E336A}" srcOrd="2" destOrd="0" presId="urn:microsoft.com/office/officeart/2018/2/layout/IconCircleList"/>
    <dgm:cxn modelId="{CFE2E4F9-DC49-4070-908A-475C3CB98BC4}" type="presParOf" srcId="{22387FC1-14D0-42F5-A57F-88272D5724B6}" destId="{42699FAA-C7A7-40D5-BC84-6CD9B313C08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B386B-0AB9-4056-8C19-28BC49CE28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5D8864-5F97-4D35-9359-7660FC2E67E2}">
      <dgm:prSet/>
      <dgm:spPr/>
      <dgm:t>
        <a:bodyPr/>
        <a:lstStyle/>
        <a:p>
          <a:r>
            <a:rPr lang="en-US" b="0" baseline="0"/>
            <a:t>Schema builder for value parsing and validation</a:t>
          </a:r>
          <a:endParaRPr lang="en-US"/>
        </a:p>
      </dgm:t>
    </dgm:pt>
    <dgm:pt modelId="{BE7AE051-9847-4981-8C86-2FC497A3B63D}" type="parTrans" cxnId="{143E7CF8-520C-4347-90FF-433BF85D8EC5}">
      <dgm:prSet/>
      <dgm:spPr/>
      <dgm:t>
        <a:bodyPr/>
        <a:lstStyle/>
        <a:p>
          <a:endParaRPr lang="en-US"/>
        </a:p>
      </dgm:t>
    </dgm:pt>
    <dgm:pt modelId="{F7EED53C-60BE-4CCA-8172-7C7259947AAD}" type="sibTrans" cxnId="{143E7CF8-520C-4347-90FF-433BF85D8EC5}">
      <dgm:prSet/>
      <dgm:spPr/>
      <dgm:t>
        <a:bodyPr/>
        <a:lstStyle/>
        <a:p>
          <a:endParaRPr lang="en-US"/>
        </a:p>
      </dgm:t>
    </dgm:pt>
    <dgm:pt modelId="{E9F03806-2415-46F2-8231-31F0140293DD}">
      <dgm:prSet/>
      <dgm:spPr/>
      <dgm:t>
        <a:bodyPr/>
        <a:lstStyle/>
        <a:p>
          <a:r>
            <a:rPr lang="en-US" b="0" baseline="0"/>
            <a:t>Allows for expressive validations or transformations</a:t>
          </a:r>
          <a:endParaRPr lang="en-US"/>
        </a:p>
      </dgm:t>
    </dgm:pt>
    <dgm:pt modelId="{ED609662-3CCA-4997-A69D-4F6D12568839}" type="parTrans" cxnId="{F8107375-E8D0-4657-9EAA-63F00E1F9410}">
      <dgm:prSet/>
      <dgm:spPr/>
      <dgm:t>
        <a:bodyPr/>
        <a:lstStyle/>
        <a:p>
          <a:endParaRPr lang="en-US"/>
        </a:p>
      </dgm:t>
    </dgm:pt>
    <dgm:pt modelId="{B7FD1D5B-314A-43F4-B553-72D50227D540}" type="sibTrans" cxnId="{F8107375-E8D0-4657-9EAA-63F00E1F9410}">
      <dgm:prSet/>
      <dgm:spPr/>
      <dgm:t>
        <a:bodyPr/>
        <a:lstStyle/>
        <a:p>
          <a:endParaRPr lang="en-US"/>
        </a:p>
      </dgm:t>
    </dgm:pt>
    <dgm:pt modelId="{C46B7CF5-E6F2-4927-9226-C6867134757A}" type="pres">
      <dgm:prSet presAssocID="{59BB386B-0AB9-4056-8C19-28BC49CE283D}" presName="root" presStyleCnt="0">
        <dgm:presLayoutVars>
          <dgm:dir/>
          <dgm:resizeHandles val="exact"/>
        </dgm:presLayoutVars>
      </dgm:prSet>
      <dgm:spPr/>
    </dgm:pt>
    <dgm:pt modelId="{3A64F09B-1224-411A-B89A-F993F7A99A6F}" type="pres">
      <dgm:prSet presAssocID="{0F5D8864-5F97-4D35-9359-7660FC2E67E2}" presName="compNode" presStyleCnt="0"/>
      <dgm:spPr/>
    </dgm:pt>
    <dgm:pt modelId="{C1155706-22B3-4E14-93A1-1353E8D95358}" type="pres">
      <dgm:prSet presAssocID="{0F5D8864-5F97-4D35-9359-7660FC2E67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948E27F-91E4-47D6-BE33-9500BF783C8D}" type="pres">
      <dgm:prSet presAssocID="{0F5D8864-5F97-4D35-9359-7660FC2E67E2}" presName="spaceRect" presStyleCnt="0"/>
      <dgm:spPr/>
    </dgm:pt>
    <dgm:pt modelId="{583E35B9-616C-4FEC-97F7-609E2EFEC8E7}" type="pres">
      <dgm:prSet presAssocID="{0F5D8864-5F97-4D35-9359-7660FC2E67E2}" presName="textRect" presStyleLbl="revTx" presStyleIdx="0" presStyleCnt="2">
        <dgm:presLayoutVars>
          <dgm:chMax val="1"/>
          <dgm:chPref val="1"/>
        </dgm:presLayoutVars>
      </dgm:prSet>
      <dgm:spPr/>
    </dgm:pt>
    <dgm:pt modelId="{EB857D99-2410-4D32-9706-2D86B3C4E8EA}" type="pres">
      <dgm:prSet presAssocID="{F7EED53C-60BE-4CCA-8172-7C7259947AAD}" presName="sibTrans" presStyleCnt="0"/>
      <dgm:spPr/>
    </dgm:pt>
    <dgm:pt modelId="{B1BABB56-7486-4E2B-A8A5-512F9F856631}" type="pres">
      <dgm:prSet presAssocID="{E9F03806-2415-46F2-8231-31F0140293DD}" presName="compNode" presStyleCnt="0"/>
      <dgm:spPr/>
    </dgm:pt>
    <dgm:pt modelId="{705D9E13-2EF7-4329-A4D3-21C05B55B1E4}" type="pres">
      <dgm:prSet presAssocID="{E9F03806-2415-46F2-8231-31F0140293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935609-AD0B-497A-8A08-DEF35347FE22}" type="pres">
      <dgm:prSet presAssocID="{E9F03806-2415-46F2-8231-31F0140293DD}" presName="spaceRect" presStyleCnt="0"/>
      <dgm:spPr/>
    </dgm:pt>
    <dgm:pt modelId="{DB5ED2A2-98C8-4C39-9FFA-CB3629395379}" type="pres">
      <dgm:prSet presAssocID="{E9F03806-2415-46F2-8231-31F0140293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C115704-D5CB-4F31-88AD-91968D618539}" type="presOf" srcId="{E9F03806-2415-46F2-8231-31F0140293DD}" destId="{DB5ED2A2-98C8-4C39-9FFA-CB3629395379}" srcOrd="0" destOrd="0" presId="urn:microsoft.com/office/officeart/2018/2/layout/IconLabelList"/>
    <dgm:cxn modelId="{A2F6FE49-D5CC-4DAA-BB4B-58E8785C1AF8}" type="presOf" srcId="{0F5D8864-5F97-4D35-9359-7660FC2E67E2}" destId="{583E35B9-616C-4FEC-97F7-609E2EFEC8E7}" srcOrd="0" destOrd="0" presId="urn:microsoft.com/office/officeart/2018/2/layout/IconLabelList"/>
    <dgm:cxn modelId="{F8107375-E8D0-4657-9EAA-63F00E1F9410}" srcId="{59BB386B-0AB9-4056-8C19-28BC49CE283D}" destId="{E9F03806-2415-46F2-8231-31F0140293DD}" srcOrd="1" destOrd="0" parTransId="{ED609662-3CCA-4997-A69D-4F6D12568839}" sibTransId="{B7FD1D5B-314A-43F4-B553-72D50227D540}"/>
    <dgm:cxn modelId="{143E7CF8-520C-4347-90FF-433BF85D8EC5}" srcId="{59BB386B-0AB9-4056-8C19-28BC49CE283D}" destId="{0F5D8864-5F97-4D35-9359-7660FC2E67E2}" srcOrd="0" destOrd="0" parTransId="{BE7AE051-9847-4981-8C86-2FC497A3B63D}" sibTransId="{F7EED53C-60BE-4CCA-8172-7C7259947AAD}"/>
    <dgm:cxn modelId="{A544E8FC-4797-4B26-9A35-FE98336E38C4}" type="presOf" srcId="{59BB386B-0AB9-4056-8C19-28BC49CE283D}" destId="{C46B7CF5-E6F2-4927-9226-C6867134757A}" srcOrd="0" destOrd="0" presId="urn:microsoft.com/office/officeart/2018/2/layout/IconLabelList"/>
    <dgm:cxn modelId="{C8E482A7-4148-4249-B987-4FA39D7CBD33}" type="presParOf" srcId="{C46B7CF5-E6F2-4927-9226-C6867134757A}" destId="{3A64F09B-1224-411A-B89A-F993F7A99A6F}" srcOrd="0" destOrd="0" presId="urn:microsoft.com/office/officeart/2018/2/layout/IconLabelList"/>
    <dgm:cxn modelId="{CA5AD534-6085-4A8E-A91C-704FCDF958BA}" type="presParOf" srcId="{3A64F09B-1224-411A-B89A-F993F7A99A6F}" destId="{C1155706-22B3-4E14-93A1-1353E8D95358}" srcOrd="0" destOrd="0" presId="urn:microsoft.com/office/officeart/2018/2/layout/IconLabelList"/>
    <dgm:cxn modelId="{AA2B4BBF-57E2-43D5-BAE9-8C47D921F55E}" type="presParOf" srcId="{3A64F09B-1224-411A-B89A-F993F7A99A6F}" destId="{F948E27F-91E4-47D6-BE33-9500BF783C8D}" srcOrd="1" destOrd="0" presId="urn:microsoft.com/office/officeart/2018/2/layout/IconLabelList"/>
    <dgm:cxn modelId="{C8A7A367-41E7-4CD0-A68F-35CE60195D1B}" type="presParOf" srcId="{3A64F09B-1224-411A-B89A-F993F7A99A6F}" destId="{583E35B9-616C-4FEC-97F7-609E2EFEC8E7}" srcOrd="2" destOrd="0" presId="urn:microsoft.com/office/officeart/2018/2/layout/IconLabelList"/>
    <dgm:cxn modelId="{B2E3DAA8-21C3-4D45-B8E8-0EFB70C06B47}" type="presParOf" srcId="{C46B7CF5-E6F2-4927-9226-C6867134757A}" destId="{EB857D99-2410-4D32-9706-2D86B3C4E8EA}" srcOrd="1" destOrd="0" presId="urn:microsoft.com/office/officeart/2018/2/layout/IconLabelList"/>
    <dgm:cxn modelId="{EE114E93-CB38-47BD-AAC2-18607C34C022}" type="presParOf" srcId="{C46B7CF5-E6F2-4927-9226-C6867134757A}" destId="{B1BABB56-7486-4E2B-A8A5-512F9F856631}" srcOrd="2" destOrd="0" presId="urn:microsoft.com/office/officeart/2018/2/layout/IconLabelList"/>
    <dgm:cxn modelId="{1206393E-7063-4530-8297-8E740BF58AE7}" type="presParOf" srcId="{B1BABB56-7486-4E2B-A8A5-512F9F856631}" destId="{705D9E13-2EF7-4329-A4D3-21C05B55B1E4}" srcOrd="0" destOrd="0" presId="urn:microsoft.com/office/officeart/2018/2/layout/IconLabelList"/>
    <dgm:cxn modelId="{5EE1D5D7-BC87-4B02-AB7A-33C8AE73A9F1}" type="presParOf" srcId="{B1BABB56-7486-4E2B-A8A5-512F9F856631}" destId="{B1935609-AD0B-497A-8A08-DEF35347FE22}" srcOrd="1" destOrd="0" presId="urn:microsoft.com/office/officeart/2018/2/layout/IconLabelList"/>
    <dgm:cxn modelId="{479FA0F7-8F85-4921-BEF4-1956FC625E2B}" type="presParOf" srcId="{B1BABB56-7486-4E2B-A8A5-512F9F856631}" destId="{DB5ED2A2-98C8-4C39-9FFA-CB36293953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A3F9C-86A1-4BCF-B8FC-82A322E269C6}">
      <dsp:nvSpPr>
        <dsp:cNvPr id="0" name=""/>
        <dsp:cNvSpPr/>
      </dsp:nvSpPr>
      <dsp:spPr>
        <a:xfrm>
          <a:off x="42219" y="326456"/>
          <a:ext cx="1089331" cy="10893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E9666-D575-40DD-B1B8-FA72BE5A7905}">
      <dsp:nvSpPr>
        <dsp:cNvPr id="0" name=""/>
        <dsp:cNvSpPr/>
      </dsp:nvSpPr>
      <dsp:spPr>
        <a:xfrm>
          <a:off x="270979" y="555215"/>
          <a:ext cx="631812" cy="63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8B4DD-1743-44D0-9386-DF790D8F9BFA}">
      <dsp:nvSpPr>
        <dsp:cNvPr id="0" name=""/>
        <dsp:cNvSpPr/>
      </dsp:nvSpPr>
      <dsp:spPr>
        <a:xfrm>
          <a:off x="1364979" y="326456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Register your components to make values available for validation and submission</a:t>
          </a:r>
        </a:p>
      </dsp:txBody>
      <dsp:txXfrm>
        <a:off x="1364979" y="326456"/>
        <a:ext cx="2567710" cy="1089331"/>
      </dsp:txXfrm>
    </dsp:sp>
    <dsp:sp modelId="{60E0FBCD-32EB-4764-AFEB-6B6428E5A761}">
      <dsp:nvSpPr>
        <dsp:cNvPr id="0" name=""/>
        <dsp:cNvSpPr/>
      </dsp:nvSpPr>
      <dsp:spPr>
        <a:xfrm>
          <a:off x="4380094" y="326456"/>
          <a:ext cx="1089331" cy="10893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8025B-888E-4481-B31A-A9D51754125A}">
      <dsp:nvSpPr>
        <dsp:cNvPr id="0" name=""/>
        <dsp:cNvSpPr/>
      </dsp:nvSpPr>
      <dsp:spPr>
        <a:xfrm>
          <a:off x="4608854" y="555215"/>
          <a:ext cx="631812" cy="63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A74D4-0D30-4661-A790-8B740BE02A52}">
      <dsp:nvSpPr>
        <dsp:cNvPr id="0" name=""/>
        <dsp:cNvSpPr/>
      </dsp:nvSpPr>
      <dsp:spPr>
        <a:xfrm>
          <a:off x="5702854" y="326456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</a:t>
          </a:r>
          <a:r>
            <a:rPr lang="en-US" sz="1200" i="1" kern="1200"/>
            <a:t>useController</a:t>
          </a:r>
          <a:r>
            <a:rPr lang="en-US" sz="1200" kern="1200"/>
            <a:t> for custom, registered controlled components using external UI component libraries (FluentUI)</a:t>
          </a:r>
        </a:p>
      </dsp:txBody>
      <dsp:txXfrm>
        <a:off x="5702854" y="326456"/>
        <a:ext cx="2567710" cy="1089331"/>
      </dsp:txXfrm>
    </dsp:sp>
    <dsp:sp modelId="{53F3CED0-7D94-416C-B6B5-8A98B68A5F22}">
      <dsp:nvSpPr>
        <dsp:cNvPr id="0" name=""/>
        <dsp:cNvSpPr/>
      </dsp:nvSpPr>
      <dsp:spPr>
        <a:xfrm>
          <a:off x="42219" y="1995749"/>
          <a:ext cx="1089331" cy="1089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0DD7B-6DE3-4D96-B32F-8474F80D8987}">
      <dsp:nvSpPr>
        <dsp:cNvPr id="0" name=""/>
        <dsp:cNvSpPr/>
      </dsp:nvSpPr>
      <dsp:spPr>
        <a:xfrm>
          <a:off x="270979" y="2224508"/>
          <a:ext cx="631812" cy="631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8DE3C-4FDB-421E-9080-D0B9D9DE5F28}">
      <dsp:nvSpPr>
        <dsp:cNvPr id="0" name=""/>
        <dsp:cNvSpPr/>
      </dsp:nvSpPr>
      <dsp:spPr>
        <a:xfrm>
          <a:off x="1364979" y="1995749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Supports schema-based form validation using custom resolver (Yup)</a:t>
          </a:r>
        </a:p>
      </dsp:txBody>
      <dsp:txXfrm>
        <a:off x="1364979" y="1995749"/>
        <a:ext cx="2567710" cy="1089331"/>
      </dsp:txXfrm>
    </dsp:sp>
    <dsp:sp modelId="{19B541B5-B232-41C0-90F9-7B24ACC71899}">
      <dsp:nvSpPr>
        <dsp:cNvPr id="0" name=""/>
        <dsp:cNvSpPr/>
      </dsp:nvSpPr>
      <dsp:spPr>
        <a:xfrm>
          <a:off x="4380094" y="1995749"/>
          <a:ext cx="1089331" cy="10893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77E93-0FD1-483A-902C-9C3224F58814}">
      <dsp:nvSpPr>
        <dsp:cNvPr id="0" name=""/>
        <dsp:cNvSpPr/>
      </dsp:nvSpPr>
      <dsp:spPr>
        <a:xfrm>
          <a:off x="4608854" y="2224508"/>
          <a:ext cx="631812" cy="631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99FAA-C7A7-40D5-BC84-6CD9B313C08D}">
      <dsp:nvSpPr>
        <dsp:cNvPr id="0" name=""/>
        <dsp:cNvSpPr/>
      </dsp:nvSpPr>
      <dsp:spPr>
        <a:xfrm>
          <a:off x="5702854" y="1995749"/>
          <a:ext cx="2567710" cy="108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Leverages TypeScript to establish form values</a:t>
          </a:r>
        </a:p>
      </dsp:txBody>
      <dsp:txXfrm>
        <a:off x="5702854" y="1995749"/>
        <a:ext cx="2567710" cy="1089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55706-22B3-4E14-93A1-1353E8D95358}">
      <dsp:nvSpPr>
        <dsp:cNvPr id="0" name=""/>
        <dsp:cNvSpPr/>
      </dsp:nvSpPr>
      <dsp:spPr>
        <a:xfrm>
          <a:off x="1094283" y="284512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E35B9-616C-4FEC-97F7-609E2EFEC8E7}">
      <dsp:nvSpPr>
        <dsp:cNvPr id="0" name=""/>
        <dsp:cNvSpPr/>
      </dsp:nvSpPr>
      <dsp:spPr>
        <a:xfrm>
          <a:off x="57876" y="2407024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baseline="0"/>
            <a:t>Schema builder for value parsing and validation</a:t>
          </a:r>
          <a:endParaRPr lang="en-US" sz="1500" kern="1200"/>
        </a:p>
      </dsp:txBody>
      <dsp:txXfrm>
        <a:off x="57876" y="2407024"/>
        <a:ext cx="3768750" cy="720000"/>
      </dsp:txXfrm>
    </dsp:sp>
    <dsp:sp modelId="{705D9E13-2EF7-4329-A4D3-21C05B55B1E4}">
      <dsp:nvSpPr>
        <dsp:cNvPr id="0" name=""/>
        <dsp:cNvSpPr/>
      </dsp:nvSpPr>
      <dsp:spPr>
        <a:xfrm>
          <a:off x="5522564" y="284512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ED2A2-98C8-4C39-9FFA-CB3629395379}">
      <dsp:nvSpPr>
        <dsp:cNvPr id="0" name=""/>
        <dsp:cNvSpPr/>
      </dsp:nvSpPr>
      <dsp:spPr>
        <a:xfrm>
          <a:off x="4486158" y="2407024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baseline="0"/>
            <a:t>Allows for expressive validations or transformations</a:t>
          </a:r>
          <a:endParaRPr lang="en-US" sz="1500" kern="1200"/>
        </a:p>
      </dsp:txBody>
      <dsp:txXfrm>
        <a:off x="4486158" y="2407024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71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6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61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5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148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3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1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8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9C6E72A-10D7-42B4-9EB0-53EDE45DDC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8" r="8000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3EBAA-1AC3-487D-A056-3C7EB8B44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100"/>
              <a:t>Forms w/ React Hook Form and Yup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A9777-A113-4C2E-822C-18042A478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Azure Government Engineering Services</a:t>
            </a:r>
          </a:p>
          <a:p>
            <a:pPr>
              <a:lnSpc>
                <a:spcPct val="120000"/>
              </a:lnSpc>
            </a:pPr>
            <a:r>
              <a:rPr lang="en-US" sz="2200"/>
              <a:t>Daniel Gwon</a:t>
            </a:r>
          </a:p>
        </p:txBody>
      </p:sp>
    </p:spTree>
    <p:extLst>
      <p:ext uri="{BB962C8B-B14F-4D97-AF65-F5344CB8AC3E}">
        <p14:creationId xmlns:p14="http://schemas.microsoft.com/office/powerpoint/2010/main" val="42246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D9235-721A-4F8D-9384-287B08A9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/>
              <a:t>React Hook Form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966D2F-6965-4E04-8DDA-D3A668DE1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187582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38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AEA18-260E-42C1-BB51-9AE4A245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dirty="0"/>
              <a:t>Yup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3F10BE-455D-450C-A0A3-369F6EC2F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840734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5685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032"/>
      </a:dk2>
      <a:lt2>
        <a:srgbClr val="F2F0F3"/>
      </a:lt2>
      <a:accent1>
        <a:srgbClr val="60B336"/>
      </a:accent1>
      <a:accent2>
        <a:srgbClr val="2BB836"/>
      </a:accent2>
      <a:accent3>
        <a:srgbClr val="36B675"/>
      </a:accent3>
      <a:accent4>
        <a:srgbClr val="2AB1A5"/>
      </a:accent4>
      <a:accent5>
        <a:srgbClr val="3FA1D1"/>
      </a:accent5>
      <a:accent6>
        <a:srgbClr val="2D52BF"/>
      </a:accent6>
      <a:hlink>
        <a:srgbClr val="9746C1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1A7A03B85CB240B24538B0EF5F3CF1" ma:contentTypeVersion="14" ma:contentTypeDescription="Create a new document." ma:contentTypeScope="" ma:versionID="4fcc92fd58e650387e0c334ee25a1f9a">
  <xsd:schema xmlns:xsd="http://www.w3.org/2001/XMLSchema" xmlns:xs="http://www.w3.org/2001/XMLSchema" xmlns:p="http://schemas.microsoft.com/office/2006/metadata/properties" xmlns:ns3="365a1b40-4440-4ed9-ac72-d911971beaf4" xmlns:ns4="3ff514aa-6088-46de-8e4c-df77d1fd6bb6" targetNamespace="http://schemas.microsoft.com/office/2006/metadata/properties" ma:root="true" ma:fieldsID="f92e797c638be31e69a980e021648c9b" ns3:_="" ns4:_="">
    <xsd:import namespace="365a1b40-4440-4ed9-ac72-d911971beaf4"/>
    <xsd:import namespace="3ff514aa-6088-46de-8e4c-df77d1fd6b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a1b40-4440-4ed9-ac72-d911971bea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514aa-6088-46de-8e4c-df77d1fd6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92ED59-2F85-4750-8CC1-61DBF4B7D3A2}">
  <ds:schemaRefs>
    <ds:schemaRef ds:uri="3ff514aa-6088-46de-8e4c-df77d1fd6bb6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365a1b40-4440-4ed9-ac72-d911971beaf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014C93-1BA9-4C15-977B-6A64847E53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75A709-E68A-4481-BB7B-1148117957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5a1b40-4440-4ed9-ac72-d911971beaf4"/>
    <ds:schemaRef ds:uri="3ff514aa-6088-46de-8e4c-df77d1fd6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74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Meiryo</vt:lpstr>
      <vt:lpstr>Corbel</vt:lpstr>
      <vt:lpstr>SketchLinesVTI</vt:lpstr>
      <vt:lpstr>Forms w/ React Hook Form and Yup</vt:lpstr>
      <vt:lpstr>React Hook Form</vt:lpstr>
      <vt:lpstr>Yup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w/ React Hook Form and Yup</dc:title>
  <dc:creator>Daniel Gwon</dc:creator>
  <cp:lastModifiedBy>Daniel Gwon</cp:lastModifiedBy>
  <cp:revision>1</cp:revision>
  <dcterms:created xsi:type="dcterms:W3CDTF">2021-08-19T19:50:51Z</dcterms:created>
  <dcterms:modified xsi:type="dcterms:W3CDTF">2021-08-20T18:02:52Z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0x0101009A1A7A03B85CB240B24538B0EF5F3CF1</vt:lpwstr>
  </property>
</Properties>
</file>