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04C61-DF65-429C-A4BE-760D7500678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A1EFB1D-2A49-4DE6-A78D-F0569FFFB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3C2141-6D49-4F48-AFB1-AB5AE49967B9}"/>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5" name="页脚占位符 4">
            <a:extLst>
              <a:ext uri="{FF2B5EF4-FFF2-40B4-BE49-F238E27FC236}">
                <a16:creationId xmlns:a16="http://schemas.microsoft.com/office/drawing/2014/main" id="{F0A3A657-3DE2-4DA1-A490-7B4B9F682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6D1A28-2C40-4A57-A8AA-126CFF523932}"/>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87182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38A5F-F392-44AB-9373-4944D94584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DF5CC1-7604-43FD-9A77-401CD6B6670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901476-CB59-45D9-AFE3-7D40B43B0D8B}"/>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5" name="页脚占位符 4">
            <a:extLst>
              <a:ext uri="{FF2B5EF4-FFF2-40B4-BE49-F238E27FC236}">
                <a16:creationId xmlns:a16="http://schemas.microsoft.com/office/drawing/2014/main" id="{4F07FD03-95AD-4F29-8F89-197E3FDDD8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C86B9-86CC-4FE8-B1E2-B921B29B714B}"/>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65846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FF4ADB-BABC-42DE-A7FC-0E28B8B1B8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577B54-1A4F-411F-A142-2554D2FA8D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C4D464-8C45-4337-956A-5C30999C34A4}"/>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5" name="页脚占位符 4">
            <a:extLst>
              <a:ext uri="{FF2B5EF4-FFF2-40B4-BE49-F238E27FC236}">
                <a16:creationId xmlns:a16="http://schemas.microsoft.com/office/drawing/2014/main" id="{75954E79-1FA2-4B95-9C5C-E108F2CBE7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E0307-E3ED-4BD1-8EC3-0332A62FFB72}"/>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370804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6A7FA-9737-4395-882F-FF4384169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A81A40-FB67-49B6-ADBC-0AE2D8A1A4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E15B0E-851B-4D22-BB35-724A683DE99D}"/>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5" name="页脚占位符 4">
            <a:extLst>
              <a:ext uri="{FF2B5EF4-FFF2-40B4-BE49-F238E27FC236}">
                <a16:creationId xmlns:a16="http://schemas.microsoft.com/office/drawing/2014/main" id="{53DD7BEF-6D04-4CCE-9345-DC2868A8D9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60C033-2025-4639-AAC7-8FBCDF812D4E}"/>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225148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C6F10-6CA2-49A4-81F2-0F214A8FCD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6C552E-9F7F-4B04-A01B-A00DF5B64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BF1ABC-2A1F-421C-A88C-A0A0BD5B5ECF}"/>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5" name="页脚占位符 4">
            <a:extLst>
              <a:ext uri="{FF2B5EF4-FFF2-40B4-BE49-F238E27FC236}">
                <a16:creationId xmlns:a16="http://schemas.microsoft.com/office/drawing/2014/main" id="{727FEE7D-9468-4F58-BAF4-3F24F8C162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10F58-CA12-41BC-BBEF-5496437EC401}"/>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944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5542F-A971-40F3-8754-65D89DBE11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40F9EB-4472-4AB3-A179-F10837EFCD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ABA5D8-DBC1-46AC-A960-9E9EFDEA43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0BD4C14-0971-44E9-96E4-FA32D9208042}"/>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6" name="页脚占位符 5">
            <a:extLst>
              <a:ext uri="{FF2B5EF4-FFF2-40B4-BE49-F238E27FC236}">
                <a16:creationId xmlns:a16="http://schemas.microsoft.com/office/drawing/2014/main" id="{5128626B-FBEF-445B-8426-9EE7593084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7D14B0-9210-4091-86CD-1F4B27B87520}"/>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282313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7C10A-95EE-4424-B347-6DE5F500E5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13D17E-2F6C-4A53-8B93-58B17E6C5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E3974B-91BA-4666-B7DF-AEAE8406CF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5C357B-17A6-42E3-B2A7-F009BE4EE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5FAC03-BF03-46EB-98B1-331D01EC82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A877D4-0F06-4301-B48E-092C0DE7A49B}"/>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8" name="页脚占位符 7">
            <a:extLst>
              <a:ext uri="{FF2B5EF4-FFF2-40B4-BE49-F238E27FC236}">
                <a16:creationId xmlns:a16="http://schemas.microsoft.com/office/drawing/2014/main" id="{783072D8-0AEB-488E-A556-47E24B1F0C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1B9E64-FCC3-439A-A534-D9F5BD4CE2EA}"/>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247836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375B9-71F0-49E4-865B-BC96D868BF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24272C-56E6-44D0-B09D-BDC3C9EB6753}"/>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4" name="页脚占位符 3">
            <a:extLst>
              <a:ext uri="{FF2B5EF4-FFF2-40B4-BE49-F238E27FC236}">
                <a16:creationId xmlns:a16="http://schemas.microsoft.com/office/drawing/2014/main" id="{1F33C14E-A16E-49B3-B10E-3644D2B976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85B1DB-198C-4194-98C7-76646C7F23CF}"/>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423622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47DBC1-4EF0-4C8A-A5A6-95B00888791C}"/>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3" name="页脚占位符 2">
            <a:extLst>
              <a:ext uri="{FF2B5EF4-FFF2-40B4-BE49-F238E27FC236}">
                <a16:creationId xmlns:a16="http://schemas.microsoft.com/office/drawing/2014/main" id="{9199FC40-A7D1-4703-833E-DA14860851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32FB3B-7988-4BC9-9999-EA49A2B8204E}"/>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305804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3B1F9-BBB5-4667-892B-0BBCFFB175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6CA1FD-84A0-49E9-8794-1B8257ECD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9D15AD-15C4-45EC-BFB3-41E906CA8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C7A248-9863-444B-8655-26BD22EE6F55}"/>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6" name="页脚占位符 5">
            <a:extLst>
              <a:ext uri="{FF2B5EF4-FFF2-40B4-BE49-F238E27FC236}">
                <a16:creationId xmlns:a16="http://schemas.microsoft.com/office/drawing/2014/main" id="{D9914A7C-99B2-490F-B5DF-DE15869A32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0866DC-5B37-4A1C-B02F-81C55294AEF9}"/>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57329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A854A-0620-4C14-8DC9-4FEF72DB15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3854C7-49DE-45B2-A210-1FE441F7F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0C06AE-3FCD-46DE-AE6D-D7086DDC8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2A7E35-21F2-4D3C-8906-525B93F1ECFE}"/>
              </a:ext>
            </a:extLst>
          </p:cNvPr>
          <p:cNvSpPr>
            <a:spLocks noGrp="1"/>
          </p:cNvSpPr>
          <p:nvPr>
            <p:ph type="dt" sz="half" idx="10"/>
          </p:nvPr>
        </p:nvSpPr>
        <p:spPr/>
        <p:txBody>
          <a:bodyPr/>
          <a:lstStyle/>
          <a:p>
            <a:fld id="{35523BDE-D431-48B6-811E-1B68087011E7}" type="datetimeFigureOut">
              <a:rPr lang="zh-CN" altLang="en-US" smtClean="0"/>
              <a:t>2022/2/26</a:t>
            </a:fld>
            <a:endParaRPr lang="zh-CN" altLang="en-US"/>
          </a:p>
        </p:txBody>
      </p:sp>
      <p:sp>
        <p:nvSpPr>
          <p:cNvPr id="6" name="页脚占位符 5">
            <a:extLst>
              <a:ext uri="{FF2B5EF4-FFF2-40B4-BE49-F238E27FC236}">
                <a16:creationId xmlns:a16="http://schemas.microsoft.com/office/drawing/2014/main" id="{49261ACC-860B-4F53-8874-DCE02D2D41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475232-340B-4A4F-A247-04CC5E0384CD}"/>
              </a:ext>
            </a:extLst>
          </p:cNvPr>
          <p:cNvSpPr>
            <a:spLocks noGrp="1"/>
          </p:cNvSpPr>
          <p:nvPr>
            <p:ph type="sldNum" sz="quarter" idx="12"/>
          </p:nvPr>
        </p:nvSpPr>
        <p:spPr/>
        <p:txBody>
          <a:body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300276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C2DB9F-4FE9-4CDF-A04A-5B8C2ADBD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6BC01BE-08F6-4306-A6AA-6CB1A8AD5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BB26F7-D13B-4398-845C-5EC2D8430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23BDE-D431-48B6-811E-1B68087011E7}" type="datetimeFigureOut">
              <a:rPr lang="zh-CN" altLang="en-US" smtClean="0"/>
              <a:t>2022/2/26</a:t>
            </a:fld>
            <a:endParaRPr lang="zh-CN" altLang="en-US"/>
          </a:p>
        </p:txBody>
      </p:sp>
      <p:sp>
        <p:nvSpPr>
          <p:cNvPr id="5" name="页脚占位符 4">
            <a:extLst>
              <a:ext uri="{FF2B5EF4-FFF2-40B4-BE49-F238E27FC236}">
                <a16:creationId xmlns:a16="http://schemas.microsoft.com/office/drawing/2014/main" id="{C2005D2E-53AC-47E7-84BF-706917A74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B451F6-D121-48A2-A078-44823B12A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97914-ADEF-4DBD-B53C-CA5AF2504A84}" type="slidenum">
              <a:rPr lang="zh-CN" altLang="en-US" smtClean="0"/>
              <a:t>‹#›</a:t>
            </a:fld>
            <a:endParaRPr lang="zh-CN" altLang="en-US"/>
          </a:p>
        </p:txBody>
      </p:sp>
    </p:spTree>
    <p:extLst>
      <p:ext uri="{BB962C8B-B14F-4D97-AF65-F5344CB8AC3E}">
        <p14:creationId xmlns:p14="http://schemas.microsoft.com/office/powerpoint/2010/main" val="29556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9154D-C90A-4FDF-A404-5AEEB3E37F4B}"/>
              </a:ext>
            </a:extLst>
          </p:cNvPr>
          <p:cNvSpPr>
            <a:spLocks noGrp="1"/>
          </p:cNvSpPr>
          <p:nvPr>
            <p:ph type="ctrTitle"/>
          </p:nvPr>
        </p:nvSpPr>
        <p:spPr/>
        <p:txBody>
          <a:bodyPr/>
          <a:lstStyle/>
          <a:p>
            <a:r>
              <a:rPr lang="en-US" altLang="zh-CN" dirty="0"/>
              <a:t>Frequency Domain</a:t>
            </a:r>
            <a:endParaRPr lang="zh-CN" altLang="en-US" dirty="0"/>
          </a:p>
        </p:txBody>
      </p:sp>
      <p:sp>
        <p:nvSpPr>
          <p:cNvPr id="3" name="副标题 2">
            <a:extLst>
              <a:ext uri="{FF2B5EF4-FFF2-40B4-BE49-F238E27FC236}">
                <a16:creationId xmlns:a16="http://schemas.microsoft.com/office/drawing/2014/main" id="{C9DD94F8-C5CB-44AC-8C3D-3A4F3A03D6AB}"/>
              </a:ext>
            </a:extLst>
          </p:cNvPr>
          <p:cNvSpPr>
            <a:spLocks noGrp="1"/>
          </p:cNvSpPr>
          <p:nvPr>
            <p:ph type="subTitle" idx="1"/>
          </p:nvPr>
        </p:nvSpPr>
        <p:spPr/>
        <p:txBody>
          <a:bodyPr/>
          <a:lstStyle/>
          <a:p>
            <a:r>
              <a:rPr lang="zh-CN" altLang="en-US" dirty="0"/>
              <a:t>董宇昊</a:t>
            </a:r>
            <a:endParaRPr lang="en-US" altLang="zh-CN" dirty="0"/>
          </a:p>
          <a:p>
            <a:r>
              <a:rPr lang="en-US" altLang="zh-CN" dirty="0"/>
              <a:t>2022.2.26</a:t>
            </a:r>
            <a:endParaRPr lang="zh-CN" altLang="en-US" dirty="0"/>
          </a:p>
        </p:txBody>
      </p:sp>
    </p:spTree>
    <p:extLst>
      <p:ext uri="{BB962C8B-B14F-4D97-AF65-F5344CB8AC3E}">
        <p14:creationId xmlns:p14="http://schemas.microsoft.com/office/powerpoint/2010/main" val="203825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8E31C22-1202-4C79-A29B-6773F69C9C26}"/>
              </a:ext>
            </a:extLst>
          </p:cNvPr>
          <p:cNvPicPr>
            <a:picLocks noChangeAspect="1"/>
          </p:cNvPicPr>
          <p:nvPr/>
        </p:nvPicPr>
        <p:blipFill>
          <a:blip r:embed="rId2"/>
          <a:stretch>
            <a:fillRect/>
          </a:stretch>
        </p:blipFill>
        <p:spPr>
          <a:xfrm>
            <a:off x="1062037" y="340518"/>
            <a:ext cx="10067925" cy="3990975"/>
          </a:xfrm>
          <a:prstGeom prst="rect">
            <a:avLst/>
          </a:prstGeom>
        </p:spPr>
      </p:pic>
      <p:sp>
        <p:nvSpPr>
          <p:cNvPr id="6" name="文本框 5">
            <a:extLst>
              <a:ext uri="{FF2B5EF4-FFF2-40B4-BE49-F238E27FC236}">
                <a16:creationId xmlns:a16="http://schemas.microsoft.com/office/drawing/2014/main" id="{A66BC7B1-0CBC-48D4-B77A-B10147ED8AB7}"/>
              </a:ext>
            </a:extLst>
          </p:cNvPr>
          <p:cNvSpPr txBox="1"/>
          <p:nvPr/>
        </p:nvSpPr>
        <p:spPr>
          <a:xfrm>
            <a:off x="1300163" y="4529138"/>
            <a:ext cx="9665493" cy="881139"/>
          </a:xfrm>
          <a:prstGeom prst="rect">
            <a:avLst/>
          </a:prstGeom>
          <a:noFill/>
        </p:spPr>
        <p:txBody>
          <a:bodyPr wrap="square" rtlCol="0">
            <a:spAutoFit/>
          </a:bodyPr>
          <a:lstStyle/>
          <a:p>
            <a:pPr indent="457200">
              <a:lnSpc>
                <a:spcPct val="150000"/>
              </a:lnSpc>
            </a:pPr>
            <a:r>
              <a:rPr lang="zh-CN" altLang="en-US" dirty="0"/>
              <a:t>引入时间和空间小波分析，在频域层面上弥补先前视频预测对于细节的损失和对于时间频率不同的运动的学习的不足。这里更多的关注于高频信息，注重于边缘与背景、细节。</a:t>
            </a:r>
          </a:p>
        </p:txBody>
      </p:sp>
    </p:spTree>
    <p:extLst>
      <p:ext uri="{BB962C8B-B14F-4D97-AF65-F5344CB8AC3E}">
        <p14:creationId xmlns:p14="http://schemas.microsoft.com/office/powerpoint/2010/main" val="36326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66BC7B1-0CBC-48D4-B77A-B10147ED8AB7}"/>
              </a:ext>
            </a:extLst>
          </p:cNvPr>
          <p:cNvSpPr txBox="1"/>
          <p:nvPr/>
        </p:nvSpPr>
        <p:spPr>
          <a:xfrm>
            <a:off x="1300162" y="4879182"/>
            <a:ext cx="9665493" cy="881139"/>
          </a:xfrm>
          <a:prstGeom prst="rect">
            <a:avLst/>
          </a:prstGeom>
          <a:noFill/>
        </p:spPr>
        <p:txBody>
          <a:bodyPr wrap="square" rtlCol="0">
            <a:spAutoFit/>
          </a:bodyPr>
          <a:lstStyle/>
          <a:p>
            <a:pPr indent="457200">
              <a:lnSpc>
                <a:spcPct val="150000"/>
              </a:lnSpc>
            </a:pPr>
            <a:r>
              <a:rPr lang="zh-CN" altLang="en-US" dirty="0"/>
              <a:t>通过离散余弦变换（</a:t>
            </a:r>
            <a:r>
              <a:rPr lang="en-US" altLang="zh-CN" dirty="0"/>
              <a:t>DCT</a:t>
            </a:r>
            <a:r>
              <a:rPr lang="zh-CN" altLang="en-US" dirty="0"/>
              <a:t>）在频域上获得信息，并将其与</a:t>
            </a:r>
            <a:r>
              <a:rPr lang="en-US" altLang="zh-CN" dirty="0"/>
              <a:t>Decoder</a:t>
            </a:r>
            <a:r>
              <a:rPr lang="zh-CN" altLang="en-US" dirty="0"/>
              <a:t>阶段上采样得到的特征相结合，从而得到更好的效果。</a:t>
            </a:r>
          </a:p>
        </p:txBody>
      </p:sp>
      <p:pic>
        <p:nvPicPr>
          <p:cNvPr id="3" name="图片 2">
            <a:extLst>
              <a:ext uri="{FF2B5EF4-FFF2-40B4-BE49-F238E27FC236}">
                <a16:creationId xmlns:a16="http://schemas.microsoft.com/office/drawing/2014/main" id="{F3A6C9FD-D10B-4B03-B7AD-8A77839BF214}"/>
              </a:ext>
            </a:extLst>
          </p:cNvPr>
          <p:cNvPicPr>
            <a:picLocks noChangeAspect="1"/>
          </p:cNvPicPr>
          <p:nvPr/>
        </p:nvPicPr>
        <p:blipFill>
          <a:blip r:embed="rId2"/>
          <a:stretch>
            <a:fillRect/>
          </a:stretch>
        </p:blipFill>
        <p:spPr>
          <a:xfrm>
            <a:off x="2646352" y="227130"/>
            <a:ext cx="6973114" cy="4416306"/>
          </a:xfrm>
          <a:prstGeom prst="rect">
            <a:avLst/>
          </a:prstGeom>
        </p:spPr>
      </p:pic>
    </p:spTree>
    <p:extLst>
      <p:ext uri="{BB962C8B-B14F-4D97-AF65-F5344CB8AC3E}">
        <p14:creationId xmlns:p14="http://schemas.microsoft.com/office/powerpoint/2010/main" val="84724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66BC7B1-0CBC-48D4-B77A-B10147ED8AB7}"/>
              </a:ext>
            </a:extLst>
          </p:cNvPr>
          <p:cNvSpPr txBox="1"/>
          <p:nvPr/>
        </p:nvSpPr>
        <p:spPr>
          <a:xfrm>
            <a:off x="1300162" y="4879182"/>
            <a:ext cx="9665493" cy="881139"/>
          </a:xfrm>
          <a:prstGeom prst="rect">
            <a:avLst/>
          </a:prstGeom>
          <a:noFill/>
        </p:spPr>
        <p:txBody>
          <a:bodyPr wrap="square" rtlCol="0">
            <a:spAutoFit/>
          </a:bodyPr>
          <a:lstStyle/>
          <a:p>
            <a:pPr indent="457200">
              <a:lnSpc>
                <a:spcPct val="150000"/>
              </a:lnSpc>
            </a:pPr>
            <a:r>
              <a:rPr lang="zh-CN" altLang="en-US" dirty="0"/>
              <a:t>采用</a:t>
            </a:r>
            <a:r>
              <a:rPr lang="en-US" altLang="zh-CN" dirty="0"/>
              <a:t>JPEG</a:t>
            </a:r>
            <a:r>
              <a:rPr lang="zh-CN" altLang="en-US" dirty="0"/>
              <a:t>保存照片的方式，通过</a:t>
            </a:r>
            <a:r>
              <a:rPr lang="en-US" altLang="zh-CN" dirty="0"/>
              <a:t>DCT</a:t>
            </a:r>
            <a:r>
              <a:rPr lang="zh-CN" altLang="en-US" dirty="0"/>
              <a:t>变换获得频域信息，再对通道进行筛选降低复杂度。这里更多关注于低频信息，以便更好的或许图片的大致特征。</a:t>
            </a:r>
          </a:p>
        </p:txBody>
      </p:sp>
      <p:pic>
        <p:nvPicPr>
          <p:cNvPr id="4" name="图片 3">
            <a:extLst>
              <a:ext uri="{FF2B5EF4-FFF2-40B4-BE49-F238E27FC236}">
                <a16:creationId xmlns:a16="http://schemas.microsoft.com/office/drawing/2014/main" id="{0F83B973-51BD-4467-A0FF-FC012A892434}"/>
              </a:ext>
            </a:extLst>
          </p:cNvPr>
          <p:cNvPicPr>
            <a:picLocks noChangeAspect="1"/>
          </p:cNvPicPr>
          <p:nvPr/>
        </p:nvPicPr>
        <p:blipFill>
          <a:blip r:embed="rId2"/>
          <a:stretch>
            <a:fillRect/>
          </a:stretch>
        </p:blipFill>
        <p:spPr>
          <a:xfrm>
            <a:off x="1443037" y="628650"/>
            <a:ext cx="9305925" cy="4000500"/>
          </a:xfrm>
          <a:prstGeom prst="rect">
            <a:avLst/>
          </a:prstGeom>
        </p:spPr>
      </p:pic>
    </p:spTree>
    <p:extLst>
      <p:ext uri="{BB962C8B-B14F-4D97-AF65-F5344CB8AC3E}">
        <p14:creationId xmlns:p14="http://schemas.microsoft.com/office/powerpoint/2010/main" val="183875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66BC7B1-0CBC-48D4-B77A-B10147ED8AB7}"/>
              </a:ext>
            </a:extLst>
          </p:cNvPr>
          <p:cNvSpPr txBox="1"/>
          <p:nvPr/>
        </p:nvSpPr>
        <p:spPr>
          <a:xfrm>
            <a:off x="1300162" y="4879182"/>
            <a:ext cx="9665493" cy="465640"/>
          </a:xfrm>
          <a:prstGeom prst="rect">
            <a:avLst/>
          </a:prstGeom>
          <a:noFill/>
        </p:spPr>
        <p:txBody>
          <a:bodyPr wrap="square" rtlCol="0">
            <a:spAutoFit/>
          </a:bodyPr>
          <a:lstStyle/>
          <a:p>
            <a:pPr indent="457200">
              <a:lnSpc>
                <a:spcPct val="150000"/>
              </a:lnSpc>
            </a:pPr>
            <a:r>
              <a:rPr lang="zh-CN" altLang="en-US" dirty="0"/>
              <a:t>利用</a:t>
            </a:r>
            <a:r>
              <a:rPr lang="en-US" altLang="zh-CN" dirty="0"/>
              <a:t>FFT</a:t>
            </a:r>
            <a:r>
              <a:rPr lang="zh-CN" altLang="en-US" dirty="0"/>
              <a:t>将时域当中的积分算子变换到频域进行处理，从而能够简化计算过程。</a:t>
            </a:r>
          </a:p>
        </p:txBody>
      </p:sp>
      <p:pic>
        <p:nvPicPr>
          <p:cNvPr id="3" name="图片 2">
            <a:extLst>
              <a:ext uri="{FF2B5EF4-FFF2-40B4-BE49-F238E27FC236}">
                <a16:creationId xmlns:a16="http://schemas.microsoft.com/office/drawing/2014/main" id="{DF93655E-31C4-4D2D-B8FE-1304D25D8163}"/>
              </a:ext>
            </a:extLst>
          </p:cNvPr>
          <p:cNvPicPr>
            <a:picLocks noChangeAspect="1"/>
          </p:cNvPicPr>
          <p:nvPr/>
        </p:nvPicPr>
        <p:blipFill>
          <a:blip r:embed="rId2"/>
          <a:stretch>
            <a:fillRect/>
          </a:stretch>
        </p:blipFill>
        <p:spPr>
          <a:xfrm>
            <a:off x="2120503" y="218672"/>
            <a:ext cx="7950993" cy="4258078"/>
          </a:xfrm>
          <a:prstGeom prst="rect">
            <a:avLst/>
          </a:prstGeom>
        </p:spPr>
      </p:pic>
    </p:spTree>
    <p:extLst>
      <p:ext uri="{BB962C8B-B14F-4D97-AF65-F5344CB8AC3E}">
        <p14:creationId xmlns:p14="http://schemas.microsoft.com/office/powerpoint/2010/main" val="418506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DBB8C5-CE20-4B93-A3BF-686AC105A6E8}"/>
              </a:ext>
            </a:extLst>
          </p:cNvPr>
          <p:cNvSpPr txBox="1"/>
          <p:nvPr/>
        </p:nvSpPr>
        <p:spPr>
          <a:xfrm>
            <a:off x="1564481" y="764382"/>
            <a:ext cx="3271838" cy="1077218"/>
          </a:xfrm>
          <a:prstGeom prst="rect">
            <a:avLst/>
          </a:prstGeom>
          <a:noFill/>
        </p:spPr>
        <p:txBody>
          <a:bodyPr wrap="square" rtlCol="0">
            <a:spAutoFit/>
          </a:bodyPr>
          <a:lstStyle/>
          <a:p>
            <a:pPr algn="ctr"/>
            <a:r>
              <a:rPr lang="zh-CN" altLang="en-US" sz="2800" dirty="0"/>
              <a:t>一些疑问</a:t>
            </a:r>
            <a:endParaRPr lang="en-US" altLang="zh-CN" sz="2800" dirty="0"/>
          </a:p>
          <a:p>
            <a:endParaRPr lang="en-US" altLang="zh-CN" dirty="0"/>
          </a:p>
          <a:p>
            <a:endParaRPr lang="zh-CN" altLang="en-US" dirty="0"/>
          </a:p>
        </p:txBody>
      </p:sp>
      <p:sp>
        <p:nvSpPr>
          <p:cNvPr id="3" name="文本框 2">
            <a:extLst>
              <a:ext uri="{FF2B5EF4-FFF2-40B4-BE49-F238E27FC236}">
                <a16:creationId xmlns:a16="http://schemas.microsoft.com/office/drawing/2014/main" id="{B6C8022A-828D-40B5-A437-C7F2CDBD96DF}"/>
              </a:ext>
            </a:extLst>
          </p:cNvPr>
          <p:cNvSpPr txBox="1"/>
          <p:nvPr/>
        </p:nvSpPr>
        <p:spPr>
          <a:xfrm>
            <a:off x="985837" y="1841600"/>
            <a:ext cx="4429125" cy="3374129"/>
          </a:xfrm>
          <a:prstGeom prst="rect">
            <a:avLst/>
          </a:prstGeom>
          <a:noFill/>
        </p:spPr>
        <p:txBody>
          <a:bodyPr wrap="square" rtlCol="0">
            <a:spAutoFit/>
          </a:bodyPr>
          <a:lstStyle/>
          <a:p>
            <a:pPr indent="457200">
              <a:lnSpc>
                <a:spcPct val="150000"/>
              </a:lnSpc>
            </a:pPr>
            <a:r>
              <a:rPr lang="zh-CN" altLang="en-US" dirty="0"/>
              <a:t>有很多种频域与时域互相变换的方式，在设计时应该如何选择？</a:t>
            </a:r>
            <a:endParaRPr lang="en-US" altLang="zh-CN" dirty="0"/>
          </a:p>
          <a:p>
            <a:pPr indent="457200">
              <a:lnSpc>
                <a:spcPct val="150000"/>
              </a:lnSpc>
            </a:pPr>
            <a:endParaRPr lang="en-US" altLang="zh-CN" dirty="0"/>
          </a:p>
          <a:p>
            <a:pPr indent="457200">
              <a:lnSpc>
                <a:spcPct val="150000"/>
              </a:lnSpc>
            </a:pPr>
            <a:r>
              <a:rPr lang="zh-CN" altLang="en-US" dirty="0"/>
              <a:t>频域信息在整个设计单元中应该如何定位？</a:t>
            </a:r>
            <a:endParaRPr lang="en-US" altLang="zh-CN" dirty="0"/>
          </a:p>
          <a:p>
            <a:pPr indent="457200">
              <a:lnSpc>
                <a:spcPct val="150000"/>
              </a:lnSpc>
            </a:pPr>
            <a:endParaRPr lang="en-US" altLang="zh-CN" dirty="0"/>
          </a:p>
          <a:p>
            <a:pPr indent="457200">
              <a:lnSpc>
                <a:spcPct val="150000"/>
              </a:lnSpc>
            </a:pPr>
            <a:r>
              <a:rPr lang="zh-CN" altLang="en-US" dirty="0"/>
              <a:t>频域信息在视频预测中都可以对哪些特征进行建模？</a:t>
            </a:r>
          </a:p>
        </p:txBody>
      </p:sp>
      <p:sp>
        <p:nvSpPr>
          <p:cNvPr id="4" name="文本框 3">
            <a:extLst>
              <a:ext uri="{FF2B5EF4-FFF2-40B4-BE49-F238E27FC236}">
                <a16:creationId xmlns:a16="http://schemas.microsoft.com/office/drawing/2014/main" id="{EA43866A-4118-42E9-880F-63670681871C}"/>
              </a:ext>
            </a:extLst>
          </p:cNvPr>
          <p:cNvSpPr txBox="1"/>
          <p:nvPr/>
        </p:nvSpPr>
        <p:spPr>
          <a:xfrm>
            <a:off x="6777040" y="764382"/>
            <a:ext cx="3271838" cy="1077218"/>
          </a:xfrm>
          <a:prstGeom prst="rect">
            <a:avLst/>
          </a:prstGeom>
          <a:noFill/>
        </p:spPr>
        <p:txBody>
          <a:bodyPr wrap="square" rtlCol="0">
            <a:spAutoFit/>
          </a:bodyPr>
          <a:lstStyle/>
          <a:p>
            <a:pPr algn="ctr"/>
            <a:r>
              <a:rPr lang="zh-CN" altLang="en-US" sz="2800" dirty="0"/>
              <a:t>一些想法</a:t>
            </a:r>
            <a:endParaRPr lang="en-US" altLang="zh-CN" sz="2800" dirty="0"/>
          </a:p>
          <a:p>
            <a:endParaRPr lang="en-US" altLang="zh-CN" dirty="0"/>
          </a:p>
          <a:p>
            <a:endParaRPr lang="zh-CN" altLang="en-US" dirty="0"/>
          </a:p>
        </p:txBody>
      </p:sp>
      <p:sp>
        <p:nvSpPr>
          <p:cNvPr id="5" name="文本框 4">
            <a:extLst>
              <a:ext uri="{FF2B5EF4-FFF2-40B4-BE49-F238E27FC236}">
                <a16:creationId xmlns:a16="http://schemas.microsoft.com/office/drawing/2014/main" id="{F5349392-6484-410C-B70C-5901E6C3C94B}"/>
              </a:ext>
            </a:extLst>
          </p:cNvPr>
          <p:cNvSpPr txBox="1"/>
          <p:nvPr/>
        </p:nvSpPr>
        <p:spPr>
          <a:xfrm>
            <a:off x="6198394" y="1841600"/>
            <a:ext cx="4429125" cy="4205126"/>
          </a:xfrm>
          <a:prstGeom prst="rect">
            <a:avLst/>
          </a:prstGeom>
          <a:noFill/>
        </p:spPr>
        <p:txBody>
          <a:bodyPr wrap="square" rtlCol="0">
            <a:spAutoFit/>
          </a:bodyPr>
          <a:lstStyle/>
          <a:p>
            <a:pPr indent="457200">
              <a:lnSpc>
                <a:spcPct val="150000"/>
              </a:lnSpc>
            </a:pPr>
            <a:r>
              <a:rPr lang="zh-CN" altLang="en-US" dirty="0"/>
              <a:t>现有的结构更多是引入新的模块对频域信息进行单独处理，能否将这些整合到例如</a:t>
            </a:r>
            <a:r>
              <a:rPr lang="en-US" altLang="zh-CN" dirty="0"/>
              <a:t>LSTM</a:t>
            </a:r>
            <a:r>
              <a:rPr lang="zh-CN" altLang="en-US" dirty="0"/>
              <a:t>单元中，从而设计新的</a:t>
            </a:r>
            <a:r>
              <a:rPr lang="en-US" altLang="zh-CN" dirty="0"/>
              <a:t>Block</a:t>
            </a:r>
            <a:r>
              <a:rPr lang="zh-CN" altLang="en-US" dirty="0"/>
              <a:t>？比如在</a:t>
            </a:r>
            <a:r>
              <a:rPr lang="en-US" altLang="zh-CN" dirty="0"/>
              <a:t>RNN</a:t>
            </a:r>
            <a:r>
              <a:rPr lang="zh-CN" altLang="en-US" dirty="0"/>
              <a:t>中纵向传递时能够学到不同频率上的信息？</a:t>
            </a:r>
            <a:endParaRPr lang="en-US" altLang="zh-CN" dirty="0"/>
          </a:p>
          <a:p>
            <a:pPr indent="457200">
              <a:lnSpc>
                <a:spcPct val="150000"/>
              </a:lnSpc>
            </a:pPr>
            <a:endParaRPr lang="en-US" altLang="zh-CN" dirty="0"/>
          </a:p>
          <a:p>
            <a:pPr indent="457200">
              <a:lnSpc>
                <a:spcPct val="150000"/>
              </a:lnSpc>
            </a:pPr>
            <a:r>
              <a:rPr lang="zh-CN" altLang="en-US" dirty="0"/>
              <a:t>应用频域信息对长</a:t>
            </a:r>
            <a:r>
              <a:rPr lang="zh-CN" altLang="en-US"/>
              <a:t>短期变化（运动）建模</a:t>
            </a:r>
            <a:r>
              <a:rPr lang="zh-CN" altLang="en-US" dirty="0"/>
              <a:t>会不会取得更好的效果？</a:t>
            </a:r>
            <a:endParaRPr lang="en-US" altLang="zh-CN" dirty="0"/>
          </a:p>
          <a:p>
            <a:pPr indent="457200">
              <a:lnSpc>
                <a:spcPct val="150000"/>
              </a:lnSpc>
            </a:pPr>
            <a:endParaRPr lang="en-US" altLang="zh-CN" dirty="0"/>
          </a:p>
          <a:p>
            <a:pPr indent="457200">
              <a:lnSpc>
                <a:spcPct val="150000"/>
              </a:lnSpc>
            </a:pPr>
            <a:endParaRPr lang="en-US" altLang="zh-CN" dirty="0"/>
          </a:p>
        </p:txBody>
      </p:sp>
    </p:spTree>
    <p:extLst>
      <p:ext uri="{BB962C8B-B14F-4D97-AF65-F5344CB8AC3E}">
        <p14:creationId xmlns:p14="http://schemas.microsoft.com/office/powerpoint/2010/main" val="24032622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Words>
  <Application>Microsoft Office PowerPoint</Application>
  <PresentationFormat>宽屏</PresentationFormat>
  <Paragraphs>17</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Frequency Domain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Domain</dc:title>
  <dc:creator>董 宇昊</dc:creator>
  <cp:lastModifiedBy>董 宇昊</cp:lastModifiedBy>
  <cp:revision>1</cp:revision>
  <dcterms:created xsi:type="dcterms:W3CDTF">2022-02-26T08:40:13Z</dcterms:created>
  <dcterms:modified xsi:type="dcterms:W3CDTF">2022-02-26T08:40:13Z</dcterms:modified>
</cp:coreProperties>
</file>