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1D427-14DF-4BF8-979C-2E3CB048C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0D335C-D34F-47E3-A4F3-D7B34F452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28DC0-184C-41D8-B2B0-700F93F0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8D7A-D111-4DE6-BEE9-90FC914992C4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2A8C1-0BB2-4216-8058-31256FB1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58FC0-8A82-4DD2-B6BF-C358C641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F678-B435-45F2-8ECA-C263E4F60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17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328B7-49F1-4A22-921C-AA6FF391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CC4366-89E8-4AC0-8676-4B34582AC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4DBDE-F149-436C-A4D1-2DD8B188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8D7A-D111-4DE6-BEE9-90FC914992C4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E569D-E286-4282-8C94-BE3199B2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BDCA64-C863-4DFC-9C84-A9A50523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F678-B435-45F2-8ECA-C263E4F60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32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5BAD31-A7FA-49FB-834C-ADF3890DB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4367A2-DCEE-4640-B02A-448460B0F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405ABD-173B-4ABB-A895-5C573C9F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8D7A-D111-4DE6-BEE9-90FC914992C4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EAB25-394D-4DE8-A8A1-AACF70A3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1AD06-4DD1-431B-9593-16E5F6CD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F678-B435-45F2-8ECA-C263E4F60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32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EDAD6-2CD8-4E04-8A3A-70855CAD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E9E552-E6AA-460E-B152-EFF263423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4031F-E3E0-4AD6-8D7E-E068192E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8D7A-D111-4DE6-BEE9-90FC914992C4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63FD6-FAE6-45F3-BCC6-A8C91AF4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E545A-BAE1-4CD6-84DA-F7920DA7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F678-B435-45F2-8ECA-C263E4F60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8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B145F-4BC2-4D84-9F9A-64B6ABA6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D8D9F3-7952-4517-A0FB-95E469CB9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9C27C-9005-4971-8E6F-95E940A5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8D7A-D111-4DE6-BEE9-90FC914992C4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13615-3018-4A27-BA39-75A04241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0F4BB-0D2E-44CC-97DA-0559442A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F678-B435-45F2-8ECA-C263E4F60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34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0379F-8106-4F03-BB5C-3E5EA36D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574E9-5CFC-4DD8-937B-DA2562956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DA4A65-987F-4F08-9A20-5A9F559CD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8F82D9-1ECC-489C-8972-589347ED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8D7A-D111-4DE6-BEE9-90FC914992C4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CF45A9-22E2-4CE5-BF40-912DF6F3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D22EAB-E554-4141-B01C-57FD7BF6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F678-B435-45F2-8ECA-C263E4F60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5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3D340-5EE3-4513-999A-7E273E68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418B9C-886A-45C5-BAE6-1E8CBA9B6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729298-7293-4B83-B11A-ACA7FC36C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1522F4-0DEF-4482-9204-3AF5256E5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90EF88-E724-4F7F-8139-D62FB8A43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8AEAAC-E959-44E1-8A2C-277AA56A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8D7A-D111-4DE6-BEE9-90FC914992C4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7719C3-31AE-4DBB-B2AF-C09FD179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53DE46-6E3E-4CAC-9378-B889FD27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F678-B435-45F2-8ECA-C263E4F60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23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17952-B8A5-45E3-940A-E973E789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124B0A-C21E-426C-9895-76D69E95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8D7A-D111-4DE6-BEE9-90FC914992C4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0F99C5-6BEE-419C-83D3-9F3DB787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5D0555-C7FC-4EEE-81F6-5DF60653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F678-B435-45F2-8ECA-C263E4F60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83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F4230F-1008-48DD-B585-EDB51355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8D7A-D111-4DE6-BEE9-90FC914992C4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057195-A655-4174-AA8A-3240ECFD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AB3790-E212-4D55-834C-00B34AA8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F678-B435-45F2-8ECA-C263E4F60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4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8C096-E821-4207-8899-ABB25B215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3C3B2-A8C1-4470-A5C6-270AF0023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463DB2-184F-46EA-9F18-080ADD12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12AA62-0438-46D6-B000-61226CE6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8D7A-D111-4DE6-BEE9-90FC914992C4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1491D-6A01-4A09-8A60-1B746891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8F8AF4-EB12-430A-88E5-3E272772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F678-B435-45F2-8ECA-C263E4F60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77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DAEA6-D70A-4630-947C-4FC521BB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6C44DF-00D7-484D-8243-5A8ED7842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E62D9E-BA6F-4B0E-8D9C-EA30028B5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2E0172-A121-46DC-875A-ED8C477D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8D7A-D111-4DE6-BEE9-90FC914992C4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412BCB-6A2C-4CFB-8EF7-9063CE64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16614D-09CB-4E6E-A716-7ECDD80A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F678-B435-45F2-8ECA-C263E4F60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17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76C1C4-B93F-44E2-890D-19297B04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C1FFA0-F662-42A5-B0FB-C35793D12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EB5A44-C8B1-445C-A231-2880CC049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B8D7A-D111-4DE6-BEE9-90FC914992C4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21926-2319-4B35-9F90-731DE8591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27888-A311-4710-ACF3-CF6AEE389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EF678-B435-45F2-8ECA-C263E4F60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22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FB29B-1842-4615-A014-326EAC5CE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RNN&amp;Transformer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6F116A-5371-4162-B65E-57E11F782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董宇昊</a:t>
            </a:r>
          </a:p>
        </p:txBody>
      </p:sp>
    </p:spTree>
    <p:extLst>
      <p:ext uri="{BB962C8B-B14F-4D97-AF65-F5344CB8AC3E}">
        <p14:creationId xmlns:p14="http://schemas.microsoft.com/office/powerpoint/2010/main" val="369128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2CA95-70CC-43D2-BE5D-220310F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PredRNN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F5F6A8-818C-4D1B-895F-56405A526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5374" y="1782392"/>
            <a:ext cx="7410450" cy="329321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AC984B-6E5B-427E-AAD2-A83401055ADA}"/>
              </a:ext>
            </a:extLst>
          </p:cNvPr>
          <p:cNvSpPr txBox="1"/>
          <p:nvPr/>
        </p:nvSpPr>
        <p:spPr>
          <a:xfrm>
            <a:off x="714375" y="1907381"/>
            <a:ext cx="4093369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 err="1"/>
              <a:t>PredRNN</a:t>
            </a:r>
            <a:r>
              <a:rPr lang="zh-CN" altLang="en-US" dirty="0"/>
              <a:t>提出了新的</a:t>
            </a:r>
            <a:r>
              <a:rPr lang="en-US" altLang="zh-CN" dirty="0"/>
              <a:t>LSTM</a:t>
            </a:r>
            <a:r>
              <a:rPr lang="zh-CN" altLang="en-US" dirty="0"/>
              <a:t>单元：</a:t>
            </a:r>
            <a:r>
              <a:rPr lang="en-US" altLang="zh-CN" dirty="0"/>
              <a:t>ST-LSTM</a:t>
            </a:r>
            <a:r>
              <a:rPr lang="zh-CN" altLang="en-US" dirty="0"/>
              <a:t>，通过引入时空记忆流，从而提高模型对于空间维度的建模能力。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此外，在训练过程中，根据原有的</a:t>
            </a:r>
            <a:r>
              <a:rPr lang="en-US" altLang="zh-CN" dirty="0"/>
              <a:t>Scheduled Sampling</a:t>
            </a:r>
            <a:r>
              <a:rPr lang="zh-CN" altLang="en-US" dirty="0"/>
              <a:t>方法，提出了新的</a:t>
            </a:r>
            <a:r>
              <a:rPr lang="en-US" altLang="zh-CN" dirty="0"/>
              <a:t>Reverse Scheduled Sampling</a:t>
            </a:r>
            <a:r>
              <a:rPr lang="zh-CN" altLang="en-US" dirty="0"/>
              <a:t>方法，从而促使模型更好的学习一些长期特征。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913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2CA95-70CC-43D2-BE5D-220310F3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03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err="1"/>
              <a:t>PredRNN</a:t>
            </a:r>
            <a:r>
              <a:rPr lang="en-US" altLang="zh-CN" dirty="0"/>
              <a:t>++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AC984B-6E5B-427E-AAD2-A83401055ADA}"/>
              </a:ext>
            </a:extLst>
          </p:cNvPr>
          <p:cNvSpPr txBox="1"/>
          <p:nvPr/>
        </p:nvSpPr>
        <p:spPr>
          <a:xfrm>
            <a:off x="1209675" y="1905001"/>
            <a:ext cx="4093369" cy="420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 err="1"/>
              <a:t>PredRNN</a:t>
            </a:r>
            <a:r>
              <a:rPr lang="en-US" altLang="zh-CN" dirty="0"/>
              <a:t>++</a:t>
            </a:r>
            <a:r>
              <a:rPr lang="zh-CN" altLang="en-US" dirty="0"/>
              <a:t>提出了新的</a:t>
            </a:r>
            <a:r>
              <a:rPr lang="en-US" altLang="zh-CN" dirty="0"/>
              <a:t>LSTM</a:t>
            </a:r>
            <a:r>
              <a:rPr lang="zh-CN" altLang="en-US" dirty="0"/>
              <a:t>单元：</a:t>
            </a:r>
            <a:r>
              <a:rPr lang="en-US" altLang="zh-CN" dirty="0"/>
              <a:t>Casual LSTM</a:t>
            </a:r>
            <a:r>
              <a:rPr lang="zh-CN" altLang="en-US" dirty="0"/>
              <a:t>，其中</a:t>
            </a:r>
            <a:r>
              <a:rPr lang="en-US" altLang="zh-CN" dirty="0"/>
              <a:t>LSTM</a:t>
            </a:r>
            <a:r>
              <a:rPr lang="zh-CN" altLang="en-US" dirty="0"/>
              <a:t>单元中可以分为三级结构，门的输出由</a:t>
            </a:r>
            <a:r>
              <a:rPr lang="en-US" altLang="zh-CN" dirty="0"/>
              <a:t>X,H,C</a:t>
            </a:r>
            <a:r>
              <a:rPr lang="zh-CN" altLang="en-US" dirty="0"/>
              <a:t>共同决定。在这里我认为原有的</a:t>
            </a:r>
            <a:r>
              <a:rPr lang="en-US" altLang="zh-CN" dirty="0" err="1"/>
              <a:t>PredRNN</a:t>
            </a:r>
            <a:r>
              <a:rPr lang="zh-CN" altLang="en-US" dirty="0"/>
              <a:t>是对两种记忆单元的一种拼接，而</a:t>
            </a:r>
            <a:r>
              <a:rPr lang="en-US" altLang="zh-CN" dirty="0" err="1"/>
              <a:t>PredRNN</a:t>
            </a:r>
            <a:r>
              <a:rPr lang="en-US" altLang="zh-CN" dirty="0"/>
              <a:t>++</a:t>
            </a:r>
            <a:r>
              <a:rPr lang="zh-CN" altLang="en-US" dirty="0"/>
              <a:t>则对这两种记忆单元做了更好的整合。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此外，</a:t>
            </a:r>
            <a:r>
              <a:rPr lang="en-US" altLang="zh-CN" dirty="0" err="1"/>
              <a:t>PredRNN</a:t>
            </a:r>
            <a:r>
              <a:rPr lang="en-US" altLang="zh-CN" dirty="0"/>
              <a:t>++</a:t>
            </a:r>
            <a:r>
              <a:rPr lang="zh-CN" altLang="en-US" dirty="0"/>
              <a:t>引入了梯度高速公路单元，从而缓解梯度消失问题，便于构建更深的网络。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4BA083-FA15-42A9-BACE-D65FC83AA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148" y="1158238"/>
            <a:ext cx="6360951" cy="31384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FA20CA4-3830-4ED9-88C2-85548DA7A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4" y="4130517"/>
            <a:ext cx="54864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7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2CA95-70CC-43D2-BE5D-220310F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E3D-LSTM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AC984B-6E5B-427E-AAD2-A83401055ADA}"/>
              </a:ext>
            </a:extLst>
          </p:cNvPr>
          <p:cNvSpPr txBox="1"/>
          <p:nvPr/>
        </p:nvSpPr>
        <p:spPr>
          <a:xfrm>
            <a:off x="1209675" y="1690688"/>
            <a:ext cx="4093369" cy="420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/>
              <a:t>E3D-LSTM</a:t>
            </a:r>
            <a:r>
              <a:rPr lang="zh-CN" altLang="en-US" dirty="0"/>
              <a:t>将</a:t>
            </a:r>
            <a:r>
              <a:rPr lang="en-US" altLang="zh-CN" dirty="0"/>
              <a:t>3D</a:t>
            </a:r>
            <a:r>
              <a:rPr lang="zh-CN" altLang="en-US" dirty="0"/>
              <a:t>卷积引入</a:t>
            </a:r>
            <a:r>
              <a:rPr lang="en-US" altLang="zh-CN" dirty="0"/>
              <a:t>RNN</a:t>
            </a:r>
            <a:r>
              <a:rPr lang="zh-CN" altLang="en-US" dirty="0"/>
              <a:t>中，从而使得网络对于时间序列的长期建模能力得到提高。其中，引入新的门结构：</a:t>
            </a:r>
            <a:r>
              <a:rPr lang="en-US" altLang="zh-CN" dirty="0"/>
              <a:t>RECALL Gate</a:t>
            </a:r>
            <a:r>
              <a:rPr lang="zh-CN" altLang="en-US" dirty="0"/>
              <a:t>。从更新公式上来看，这个结构更像是一种注意力机制，能够根据局部关系建模长期的特征。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此外，在训练过程中提出了自监督辅助学习的概念，通过设计多任务学习的目标函数，使得模型逐渐从一个任务向另一个任务过渡。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76AE3D-B786-4B7B-A998-E7B71FB90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067" y="1905001"/>
            <a:ext cx="5756102" cy="383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5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2CA95-70CC-43D2-BE5D-220310F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ViT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AC984B-6E5B-427E-AAD2-A83401055ADA}"/>
              </a:ext>
            </a:extLst>
          </p:cNvPr>
          <p:cNvSpPr txBox="1"/>
          <p:nvPr/>
        </p:nvSpPr>
        <p:spPr>
          <a:xfrm>
            <a:off x="1209676" y="1690688"/>
            <a:ext cx="4140993" cy="420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 err="1"/>
              <a:t>ViT</a:t>
            </a:r>
            <a:r>
              <a:rPr lang="zh-CN" altLang="en-US" dirty="0"/>
              <a:t>使用的是原有的</a:t>
            </a:r>
            <a:r>
              <a:rPr lang="en-US" altLang="zh-CN" dirty="0"/>
              <a:t>Transformer</a:t>
            </a:r>
            <a:r>
              <a:rPr lang="zh-CN" altLang="en-US" dirty="0"/>
              <a:t>，只不过通过</a:t>
            </a:r>
            <a:r>
              <a:rPr lang="en-US" altLang="zh-CN" dirty="0"/>
              <a:t>patch</a:t>
            </a:r>
            <a:r>
              <a:rPr lang="zh-CN" altLang="en-US" dirty="0"/>
              <a:t>的方式将一张图片处理成为一个序列，从而符合</a:t>
            </a:r>
            <a:r>
              <a:rPr lang="en-US" altLang="zh-CN" dirty="0"/>
              <a:t>Transformer</a:t>
            </a:r>
            <a:r>
              <a:rPr lang="zh-CN" altLang="en-US" dirty="0"/>
              <a:t>的输入形式。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不同之处在于，首先</a:t>
            </a:r>
            <a:r>
              <a:rPr lang="en-US" altLang="zh-CN" dirty="0" err="1"/>
              <a:t>ViT</a:t>
            </a:r>
            <a:r>
              <a:rPr lang="zh-CN" altLang="en-US" dirty="0"/>
              <a:t>引入了一个</a:t>
            </a:r>
            <a:r>
              <a:rPr lang="en-US" altLang="zh-CN" dirty="0" err="1"/>
              <a:t>x_class</a:t>
            </a:r>
            <a:r>
              <a:rPr lang="zh-CN" altLang="en-US" dirty="0"/>
              <a:t>，从而学习输入的图片向量对应的类别，并通过最后的</a:t>
            </a:r>
            <a:r>
              <a:rPr lang="en-US" altLang="zh-CN" dirty="0"/>
              <a:t>MLP</a:t>
            </a:r>
            <a:r>
              <a:rPr lang="zh-CN" altLang="en-US" dirty="0"/>
              <a:t>给出类别的概率，从而完成分类任务；</a:t>
            </a:r>
            <a:r>
              <a:rPr lang="en-US" altLang="zh-CN" dirty="0"/>
              <a:t>Pos Embedding</a:t>
            </a:r>
            <a:r>
              <a:rPr lang="zh-CN" altLang="en-US" dirty="0"/>
              <a:t>使用了可学习的变量，使序列位置信息能够更好的表达。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3923308-2B4F-4FDB-B5F0-11CAC1F96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5" y="2159687"/>
            <a:ext cx="6357655" cy="326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6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2CA95-70CC-43D2-BE5D-220310F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Swin</a:t>
            </a:r>
            <a:r>
              <a:rPr lang="en-US" altLang="zh-CN" dirty="0"/>
              <a:t> Transformer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AC984B-6E5B-427E-AAD2-A83401055ADA}"/>
              </a:ext>
            </a:extLst>
          </p:cNvPr>
          <p:cNvSpPr txBox="1"/>
          <p:nvPr/>
        </p:nvSpPr>
        <p:spPr>
          <a:xfrm>
            <a:off x="1066801" y="2206859"/>
            <a:ext cx="4140993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我认为</a:t>
            </a:r>
            <a:r>
              <a:rPr lang="en-US" altLang="zh-CN" dirty="0" err="1"/>
              <a:t>Swin</a:t>
            </a:r>
            <a:r>
              <a:rPr lang="en-US" altLang="zh-CN" dirty="0"/>
              <a:t> Transformer</a:t>
            </a:r>
            <a:r>
              <a:rPr lang="zh-CN" altLang="en-US" dirty="0"/>
              <a:t>是</a:t>
            </a:r>
            <a:r>
              <a:rPr lang="en-US" altLang="zh-CN" dirty="0"/>
              <a:t>Transformer</a:t>
            </a:r>
            <a:r>
              <a:rPr lang="zh-CN" altLang="en-US" dirty="0"/>
              <a:t>对于</a:t>
            </a:r>
            <a:r>
              <a:rPr lang="en-US" altLang="zh-CN" dirty="0"/>
              <a:t>CNN</a:t>
            </a:r>
            <a:r>
              <a:rPr lang="zh-CN" altLang="en-US" dirty="0"/>
              <a:t>结构的一种借鉴，通过层级结构和</a:t>
            </a:r>
            <a:r>
              <a:rPr lang="en-US" altLang="zh-CN" dirty="0"/>
              <a:t>window attention</a:t>
            </a:r>
            <a:r>
              <a:rPr lang="zh-CN" altLang="en-US" dirty="0"/>
              <a:t>，使得</a:t>
            </a:r>
            <a:r>
              <a:rPr lang="en-US" altLang="zh-CN" dirty="0"/>
              <a:t>Transformer</a:t>
            </a:r>
            <a:r>
              <a:rPr lang="zh-CN" altLang="en-US" dirty="0"/>
              <a:t>与</a:t>
            </a:r>
            <a:r>
              <a:rPr lang="en-US" altLang="zh-CN" dirty="0"/>
              <a:t>CNN</a:t>
            </a:r>
            <a:r>
              <a:rPr lang="zh-CN" altLang="en-US" dirty="0"/>
              <a:t>已经越来越相似。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其中，主要涉及的操作有：</a:t>
            </a:r>
            <a:r>
              <a:rPr lang="en-US" altLang="zh-CN" dirty="0"/>
              <a:t>window attention</a:t>
            </a:r>
            <a:r>
              <a:rPr lang="zh-CN" altLang="en-US" dirty="0"/>
              <a:t>，相对位置编码，</a:t>
            </a:r>
            <a:r>
              <a:rPr lang="en-US" altLang="zh-CN" dirty="0"/>
              <a:t>shifted window</a:t>
            </a:r>
            <a:r>
              <a:rPr lang="zh-CN" altLang="en-US" dirty="0"/>
              <a:t>，</a:t>
            </a:r>
            <a:r>
              <a:rPr lang="en-US" altLang="zh-CN" dirty="0"/>
              <a:t>attention mask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BF760A-3468-4418-A8C0-8888AF389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669" y="1993106"/>
            <a:ext cx="6506631" cy="338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2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07CE2-DE7F-41D1-B7D9-456A721F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ConvNeXt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82E1B5-CD5D-4890-9759-3E66D2088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995" y="1551801"/>
            <a:ext cx="4046286" cy="49410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E4931F1-E233-401C-91A2-9095A4EC394C}"/>
              </a:ext>
            </a:extLst>
          </p:cNvPr>
          <p:cNvSpPr txBox="1"/>
          <p:nvPr/>
        </p:nvSpPr>
        <p:spPr>
          <a:xfrm>
            <a:off x="1066801" y="2206859"/>
            <a:ext cx="4140993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 err="1"/>
              <a:t>ConvNeXt</a:t>
            </a:r>
            <a:r>
              <a:rPr lang="zh-CN" altLang="en-US" dirty="0"/>
              <a:t>通过构造纯卷积的结构，参考</a:t>
            </a:r>
            <a:r>
              <a:rPr lang="en-US" altLang="zh-CN" dirty="0" err="1"/>
              <a:t>SwinT</a:t>
            </a:r>
            <a:r>
              <a:rPr lang="zh-CN" altLang="en-US" dirty="0"/>
              <a:t>的训练策略和结构设计，最终在相近的计算量上达到了和</a:t>
            </a:r>
            <a:r>
              <a:rPr lang="en-US" altLang="zh-CN" dirty="0" err="1"/>
              <a:t>SwinT</a:t>
            </a:r>
            <a:r>
              <a:rPr lang="zh-CN" altLang="en-US" dirty="0"/>
              <a:t>相近的准确度。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这篇文章说明了</a:t>
            </a:r>
            <a:r>
              <a:rPr lang="en-US" altLang="zh-CN" dirty="0"/>
              <a:t>CNN</a:t>
            </a:r>
            <a:r>
              <a:rPr lang="zh-CN" altLang="en-US" dirty="0"/>
              <a:t>和</a:t>
            </a:r>
            <a:r>
              <a:rPr lang="en-US" altLang="zh-CN" dirty="0"/>
              <a:t>Transformer</a:t>
            </a:r>
            <a:r>
              <a:rPr lang="zh-CN" altLang="en-US" dirty="0"/>
              <a:t>在一定情况下是相近的，且在模型计算量相近时性能也是相近的。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553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239E4-69A5-41FD-A2FF-65683DEA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Autoformer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AEAD28-B101-47B0-8F2B-64F1307059FA}"/>
              </a:ext>
            </a:extLst>
          </p:cNvPr>
          <p:cNvSpPr txBox="1"/>
          <p:nvPr/>
        </p:nvSpPr>
        <p:spPr>
          <a:xfrm>
            <a:off x="1066801" y="2365183"/>
            <a:ext cx="4433888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 err="1"/>
              <a:t>Autoformer</a:t>
            </a:r>
            <a:r>
              <a:rPr lang="zh-CN" altLang="en-US" dirty="0"/>
              <a:t>主要有两点创新：一个是添加了</a:t>
            </a:r>
            <a:r>
              <a:rPr lang="en-US" altLang="zh-CN" dirty="0"/>
              <a:t>decomposition</a:t>
            </a:r>
            <a:r>
              <a:rPr lang="zh-CN" altLang="en-US" dirty="0"/>
              <a:t>模块来获取时序趋势（周期</a:t>
            </a:r>
            <a:r>
              <a:rPr lang="en-US" altLang="zh-CN" dirty="0"/>
              <a:t>+</a:t>
            </a:r>
            <a:r>
              <a:rPr lang="zh-CN" altLang="en-US" dirty="0"/>
              <a:t>长期趋势）；一个是考虑子序列间的相似性，利用</a:t>
            </a:r>
            <a:r>
              <a:rPr lang="en-US" altLang="zh-CN" dirty="0"/>
              <a:t>Auto-Correlation</a:t>
            </a:r>
            <a:r>
              <a:rPr lang="zh-CN" altLang="en-US" dirty="0"/>
              <a:t>来取代</a:t>
            </a:r>
            <a:r>
              <a:rPr lang="en-US" altLang="zh-CN" dirty="0"/>
              <a:t>self-attention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3353FD-2A7D-42A8-AC16-F608DF8C3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58167"/>
            <a:ext cx="5786439" cy="291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61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487</Words>
  <Application>Microsoft Office PowerPoint</Application>
  <PresentationFormat>宽屏</PresentationFormat>
  <Paragraphs>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RNN&amp;Transformer</vt:lpstr>
      <vt:lpstr>PredRNN</vt:lpstr>
      <vt:lpstr>PredRNN++</vt:lpstr>
      <vt:lpstr>E3D-LSTM</vt:lpstr>
      <vt:lpstr>ViT</vt:lpstr>
      <vt:lpstr>Swin Transformer</vt:lpstr>
      <vt:lpstr>ConvNeXt</vt:lpstr>
      <vt:lpstr>Autoformer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RNN&amp;Transformer</dc:title>
  <dc:creator>董 宇昊</dc:creator>
  <cp:lastModifiedBy>董 宇昊</cp:lastModifiedBy>
  <cp:revision>1</cp:revision>
  <dcterms:created xsi:type="dcterms:W3CDTF">2022-02-08T14:15:50Z</dcterms:created>
  <dcterms:modified xsi:type="dcterms:W3CDTF">2022-02-08T15:27:40Z</dcterms:modified>
</cp:coreProperties>
</file>