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01486-F562-4972-BD85-752B23C7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11AAC-5ECD-4501-954B-15F80FF7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0F2DA-BF41-44B4-8C73-AB0D9E8E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18383-55CC-4091-A029-D9DC28DD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0ABE6-2D56-4488-A94A-2EE9331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64C7E-E0C3-4E4C-8465-5764C902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2CE2F5-39AD-429C-BCA8-62BC16456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879CC-366C-4F3C-AE12-72F4E506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71235-C7B4-4405-A121-6FB41BE6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AEDD9-4A7F-4C46-A09F-F9CAA36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C0A904-EBED-4EA4-85B3-9663FC052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93F11-1425-4400-B190-64466397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71A6A-B50D-44F6-AFBE-71C06FF4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ADE69-CC6B-4775-9A59-A6BF32BE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1C5E1-7443-43CC-A24B-6A8C9DA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92D4-CA2D-47BA-8FAD-870EE351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0D7AA-013D-4381-8C51-A865B0D6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E56FA-FA25-4F84-9377-1E4BA454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5D656-30B9-484C-B4DA-08261F45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87965-ECA8-4EE2-BEB6-8A319449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5123-8C2E-4B72-9AE0-725234A2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91C87-43BB-473A-AE14-AA0954FF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BB85-A9E3-4649-9719-D119EF04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5DB70-E025-4DF4-908F-C33C31EF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FA7A7-FA24-4E73-AFBB-5393F10D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DFC3-1273-4F8E-83E8-05DBC00E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99297-DA58-489D-98E5-EE1FE664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C25AB-5417-4040-B06A-22E0DEB4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D4156-9642-436F-B377-5B8E9C4A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68866-752A-4B65-8688-741B63F8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59E20-193A-4790-AC43-3904294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792B4-6352-4EF8-9ADF-24E8B06E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74B0E-B489-41E9-82C0-F307B0A2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11E40-5360-434F-8E82-572C5435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1A1B0-50B1-4834-A045-F9FC3F6E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B1064-70DB-4B99-8AF6-CF26B8E52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10FDA-F2EB-4B5E-8E0C-E9EFF05F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E3B7A-B337-4B22-8866-99BE56D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B7B2A-68CB-451B-A8A6-7CDF6572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7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442B-653E-454B-84DD-C93F715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245FA-E69B-4C11-B19C-0F714ACA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1D67F9-A38E-4207-86D6-A70CD09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011DA8-A560-4FE0-A61C-449FBF47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6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E362E-7C89-4A25-A59E-8E6D2CE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A4B5C-33B9-42F9-BF97-4FE89B64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B45E2-850F-45D8-BC6C-35FC7A6E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973B-EC40-406B-B7B1-B7F62099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2B509-0231-485F-8819-38DB6018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62FAEC-B4A6-4929-911A-D316E4CF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C1976-269E-47A9-A0A8-0C88B3F6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9F377-A15E-4526-ACD7-64174E80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0711A-54B0-44AE-9665-73EBC91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3402-BB08-40D2-854E-E8CADE3A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55EFA-CE00-4A2E-9D2D-A41DF6FA4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1836E-1CAD-4FF1-BD10-161E2FFB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5BAE-5B75-48D3-9D05-645A3EE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E5B17-2040-472E-8652-354582AE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D173B-8C6F-44FF-8DAC-E7A0DC38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1E0BF-8ABC-4C8F-834E-B0783DF8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9193E-0D06-49A1-9E76-ECDFF91E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0566E-3A9B-4D36-984C-45C2936D2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71B6-0864-42F8-AF12-279636A40AE6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7302F-CD78-4F24-92D0-872035639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07C5E-EAF9-4351-8568-659A0ED9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D69B-0CF4-4F7C-BC62-C2CFE6D88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7106C-C677-4E06-810C-9F6CB7D30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ConvNeXt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59E33-4461-45A8-BD32-7FA8BD880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董宇昊</a:t>
            </a:r>
          </a:p>
        </p:txBody>
      </p:sp>
    </p:spTree>
    <p:extLst>
      <p:ext uri="{BB962C8B-B14F-4D97-AF65-F5344CB8AC3E}">
        <p14:creationId xmlns:p14="http://schemas.microsoft.com/office/powerpoint/2010/main" val="31433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F693-1DBC-4DF9-B848-8DBB29F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Throughput</a:t>
            </a:r>
            <a:r>
              <a:rPr lang="zh-CN" altLang="en-US" dirty="0"/>
              <a:t>瓶颈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7EE8C6-FAB5-4496-A8A0-A97C8C9B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156" y="2157434"/>
            <a:ext cx="5762625" cy="28384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1BE9AB-4FB8-45B4-A623-04CA7B146887}"/>
              </a:ext>
            </a:extLst>
          </p:cNvPr>
          <p:cNvSpPr txBox="1"/>
          <p:nvPr/>
        </p:nvSpPr>
        <p:spPr>
          <a:xfrm>
            <a:off x="888206" y="1681845"/>
            <a:ext cx="5314950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  通常的网络结构会使用</a:t>
            </a:r>
            <a:r>
              <a:rPr lang="en-US" altLang="zh-CN" dirty="0"/>
              <a:t>bottleneck</a:t>
            </a:r>
            <a:r>
              <a:rPr lang="zh-CN" altLang="en-US" dirty="0"/>
              <a:t>的设计，即中间小两头大的结构，主要目的是减少参数量和计算量。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而在</a:t>
            </a:r>
            <a:r>
              <a:rPr lang="en-US" altLang="zh-CN" dirty="0" err="1"/>
              <a:t>ConvNeXt</a:t>
            </a:r>
            <a:r>
              <a:rPr lang="zh-CN" altLang="en-US" dirty="0"/>
              <a:t>中使用的</a:t>
            </a:r>
            <a:r>
              <a:rPr lang="en-US" altLang="zh-CN" dirty="0"/>
              <a:t>inverted bottleneck</a:t>
            </a:r>
            <a:r>
              <a:rPr lang="zh-CN" altLang="en-US" dirty="0"/>
              <a:t>最早在</a:t>
            </a:r>
            <a:r>
              <a:rPr lang="en-US" altLang="zh-CN" dirty="0" err="1"/>
              <a:t>MobileNet</a:t>
            </a:r>
            <a:r>
              <a:rPr lang="zh-CN" altLang="en-US" dirty="0"/>
              <a:t>中提出，搭配</a:t>
            </a:r>
            <a:r>
              <a:rPr lang="en-US" altLang="zh-CN" dirty="0"/>
              <a:t>depth-wise</a:t>
            </a:r>
            <a:r>
              <a:rPr lang="zh-CN" altLang="en-US" dirty="0"/>
              <a:t>的</a:t>
            </a:r>
            <a:r>
              <a:rPr lang="en-US" altLang="zh-CN" dirty="0"/>
              <a:t>3x3</a:t>
            </a:r>
            <a:r>
              <a:rPr lang="zh-CN" altLang="en-US" dirty="0"/>
              <a:t>卷积，并将其移动至</a:t>
            </a:r>
            <a:r>
              <a:rPr lang="en-US" altLang="zh-CN" dirty="0"/>
              <a:t>point-wise</a:t>
            </a:r>
            <a:r>
              <a:rPr lang="zh-CN" altLang="en-US" dirty="0"/>
              <a:t>卷积升维前，可使得计算量没有明显的增长。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  所以真正决定模型计算量的是通道数的上升。</a:t>
            </a:r>
          </a:p>
        </p:txBody>
      </p:sp>
    </p:spTree>
    <p:extLst>
      <p:ext uri="{BB962C8B-B14F-4D97-AF65-F5344CB8AC3E}">
        <p14:creationId xmlns:p14="http://schemas.microsoft.com/office/powerpoint/2010/main" val="5426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90371B-C417-4882-ACD4-77E8355EA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786" y="1690688"/>
            <a:ext cx="7510214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E57FEE-01C6-4302-8E7D-CDA5150B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重参数化设计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8A54BD-2E9C-4EFE-872A-E3D1671B32FE}"/>
              </a:ext>
            </a:extLst>
          </p:cNvPr>
          <p:cNvSpPr txBox="1"/>
          <p:nvPr/>
        </p:nvSpPr>
        <p:spPr>
          <a:xfrm>
            <a:off x="557212" y="1556045"/>
            <a:ext cx="3921919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首先，在</a:t>
            </a:r>
            <a:r>
              <a:rPr lang="en-US" altLang="zh-CN" dirty="0" err="1"/>
              <a:t>ConvNeXt</a:t>
            </a:r>
            <a:r>
              <a:rPr lang="zh-CN" altLang="en-US" dirty="0"/>
              <a:t>中全部使用的是</a:t>
            </a:r>
            <a:r>
              <a:rPr lang="en-US" altLang="zh-CN" dirty="0"/>
              <a:t>7x7</a:t>
            </a:r>
            <a:r>
              <a:rPr lang="zh-CN" altLang="en-US" dirty="0"/>
              <a:t>的卷积核，这是为了能够使模型更好的学习长期依赖关系，但这会带来很大的计算量。因此可以利用</a:t>
            </a:r>
            <a:r>
              <a:rPr lang="en-US" altLang="zh-CN" dirty="0" err="1"/>
              <a:t>RepMLP</a:t>
            </a:r>
            <a:r>
              <a:rPr lang="zh-CN" altLang="en-US" dirty="0"/>
              <a:t>中的思路，利用</a:t>
            </a:r>
            <a:r>
              <a:rPr lang="en-US" altLang="zh-CN" dirty="0"/>
              <a:t>FC</a:t>
            </a:r>
            <a:r>
              <a:rPr lang="zh-CN" altLang="en-US" dirty="0"/>
              <a:t>层的全局建模能力对长期关系进行建模，而对于局部信息则沿用小卷积核的方式提取信息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此外，引入残差连接、将</a:t>
            </a:r>
            <a:r>
              <a:rPr lang="en-US" altLang="zh-CN" dirty="0"/>
              <a:t>LN</a:t>
            </a:r>
            <a:r>
              <a:rPr lang="zh-CN" altLang="en-US" dirty="0"/>
              <a:t>层与卷积层合并也是提高性能，减少推理时间的有效方式。</a:t>
            </a:r>
          </a:p>
        </p:txBody>
      </p:sp>
    </p:spTree>
    <p:extLst>
      <p:ext uri="{BB962C8B-B14F-4D97-AF65-F5344CB8AC3E}">
        <p14:creationId xmlns:p14="http://schemas.microsoft.com/office/powerpoint/2010/main" val="20800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8C5E-58E3-450C-82C1-B2DCE7FE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重参数化设计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D53318-A7FD-4C89-9312-E60E840A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2" y="1690688"/>
            <a:ext cx="6291263" cy="22626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445B0-F9F4-4B2E-B302-4F3BF770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73" y="1864519"/>
            <a:ext cx="6000750" cy="20888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140FF9-BE72-4F2A-B8A0-B5EF63820F23}"/>
              </a:ext>
            </a:extLst>
          </p:cNvPr>
          <p:cNvSpPr txBox="1"/>
          <p:nvPr/>
        </p:nvSpPr>
        <p:spPr>
          <a:xfrm>
            <a:off x="1014413" y="4343400"/>
            <a:ext cx="447913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 err="1"/>
              <a:t>ConvNeXt</a:t>
            </a:r>
            <a:r>
              <a:rPr lang="zh-CN" altLang="en-US" dirty="0"/>
              <a:t>以卷积为基本操作，所以</a:t>
            </a:r>
            <a:r>
              <a:rPr lang="en-US" altLang="zh-CN" dirty="0"/>
              <a:t>DBB</a:t>
            </a:r>
            <a:r>
              <a:rPr lang="zh-CN" altLang="en-US" dirty="0"/>
              <a:t>的思路可被用于</a:t>
            </a:r>
            <a:r>
              <a:rPr lang="en-US" altLang="zh-CN" dirty="0"/>
              <a:t>7x7</a:t>
            </a:r>
            <a:r>
              <a:rPr lang="zh-CN" altLang="en-US" dirty="0"/>
              <a:t>卷积核或者应用</a:t>
            </a:r>
            <a:r>
              <a:rPr lang="en-US" altLang="zh-CN" dirty="0" err="1"/>
              <a:t>RepMLP</a:t>
            </a:r>
            <a:r>
              <a:rPr lang="zh-CN" altLang="en-US" dirty="0"/>
              <a:t>后的</a:t>
            </a:r>
            <a:r>
              <a:rPr lang="en-US" altLang="zh-CN" dirty="0"/>
              <a:t>3x3</a:t>
            </a:r>
            <a:r>
              <a:rPr lang="zh-CN" altLang="en-US" dirty="0"/>
              <a:t>卷积核上，用于取得更好的效果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5ECF9A-F6A9-4F8C-8CE7-EAB1F0947F6D}"/>
              </a:ext>
            </a:extLst>
          </p:cNvPr>
          <p:cNvSpPr txBox="1"/>
          <p:nvPr/>
        </p:nvSpPr>
        <p:spPr>
          <a:xfrm>
            <a:off x="6288882" y="4343400"/>
            <a:ext cx="48887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/>
              <a:t>ACNet</a:t>
            </a:r>
            <a:r>
              <a:rPr lang="zh-CN" altLang="en-US" dirty="0"/>
              <a:t>表明对于卷积核骨架的增强可以使模型获得更好的表达效果，这种重参数化方式适用于任意的卷积核。</a:t>
            </a:r>
          </a:p>
        </p:txBody>
      </p:sp>
    </p:spTree>
    <p:extLst>
      <p:ext uri="{BB962C8B-B14F-4D97-AF65-F5344CB8AC3E}">
        <p14:creationId xmlns:p14="http://schemas.microsoft.com/office/powerpoint/2010/main" val="24077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248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ConvNeXt</vt:lpstr>
      <vt:lpstr>Throughput瓶颈</vt:lpstr>
      <vt:lpstr>重参数化设计</vt:lpstr>
      <vt:lpstr>重参数化设计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ConvNeXt</dc:title>
  <dc:creator>董 宇昊</dc:creator>
  <cp:lastModifiedBy>董 宇昊</cp:lastModifiedBy>
  <cp:revision>2</cp:revision>
  <dcterms:created xsi:type="dcterms:W3CDTF">2022-02-05T10:27:10Z</dcterms:created>
  <dcterms:modified xsi:type="dcterms:W3CDTF">2022-02-05T10:36:12Z</dcterms:modified>
</cp:coreProperties>
</file>