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1" r:id="rId4"/>
    <p:sldId id="274" r:id="rId5"/>
    <p:sldId id="277" r:id="rId6"/>
    <p:sldId id="270" r:id="rId7"/>
    <p:sldId id="269" r:id="rId8"/>
    <p:sldId id="272" r:id="rId9"/>
    <p:sldId id="273" r:id="rId10"/>
    <p:sldId id="275" r:id="rId11"/>
    <p:sldId id="278" r:id="rId12"/>
    <p:sldId id="27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A65E5-5324-A648-DE4F-D3CA152A8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BF81D-C12E-CBC9-C3D6-40A57FFC6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114BFC-326C-920E-39CA-3094338D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A41B7-27B0-9F4C-E925-7CECD90D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DC7137-A84F-012A-AE72-4B05E79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E0C24-EB8C-3DE8-16CC-6D3B1732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264E86-A7E1-DBC8-3F46-2905371E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52D14-8D0C-E030-608F-9720EF7C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E74F7-D8A6-E207-75E6-A8BE8B85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1ABD-F8BA-C2FD-8F36-1701A8EA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F029C9-0C1E-5A19-0A89-0409DA41A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98FE6B-5D14-CFDF-DCBE-FE1B51F8B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60A54-90F3-C4AD-9107-A313DBA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7D269-55D3-CE7D-7162-659F16E9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FCFAD-4DD2-502E-4AB9-AF2D8501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0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2249-7AE8-4168-D902-D12AB4E7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75E53-371D-53FD-746B-D0B8AF1C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7A0587-970C-B6F5-F03B-0715CD38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D7091-7F89-3783-8233-3DE313CE3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DF43A-07AB-F9AD-5522-CF782179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94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E5EBE-B1FE-3F45-9CEE-BFC9C136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5AF53-8F8C-A2A2-BBFA-B97EE0CF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A629C-797A-7010-8347-46E2D233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6F70D-B00C-42FA-3E93-984BF2DA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0F0B8-846F-4576-8189-9DF2DE68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1A539-AB22-A6FD-78B0-660473C9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8FE9D-1FF0-4AA4-3FE6-12227E610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A2B7C-3A7A-AC67-606F-4EC5C2EC3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CFB9D-06B0-D9D7-A43B-A58B6296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D0F4D3-750A-0195-59B3-09F6E2F8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0AAD9F-08BF-5DB0-66AA-C9076B19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9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369F2-F863-BE2D-9C32-509284D0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A31697-3570-4739-C691-AC22727B7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3873DC-631A-4E9E-9F52-551223B1E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46744D-4376-809E-81DA-666123F69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7D6837-0668-9B29-B59A-B78C48162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9D7044-BDCB-A4C0-5A60-7B6579FD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08501-DA07-C2F4-9793-12835307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5834BD-CC37-863B-6357-43328EDA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3FAB0-DAC4-E146-935D-13672311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B38CB2-349E-D67F-391D-AAFF5F5A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4FD13C-604C-A908-5190-0396B69F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CF9992-2960-5555-E2E6-EBA286D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9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B00599-9DF1-604B-1A4F-2AC221A8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BE31F9-CE39-3FB6-3788-B00F169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7A520-2BCA-5C5F-346A-8A0C2D1E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55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BB2D0-2B13-71C2-AF54-908DFF24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16B0C-D890-8DDD-61C6-0F62324B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0E8E62-B12E-64EE-DE12-BE3F22B0F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87EAD1-4F74-E64D-1CC0-C6AC97A4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7A13A-DD17-90F0-61A8-AF42AACB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B8860-0708-D546-D78D-B8E32F86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84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E798-CAA1-CC60-CC8C-309A901A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2956A-44C5-E4BF-72C3-F8772BC9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7ED71-1454-E69D-7586-25B2F61B4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AB46F1-2DF8-2E6D-3C49-5DFF3DCA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279A5-2A55-CC18-37DC-D8CC8A87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27C0AF-7EF3-658F-75C2-698E38225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4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2C09C5-F78D-6FDB-54E9-75328D9C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7E260-BFAB-317A-F0F8-31978798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2105D8-0402-8A1F-DA01-3C5EDCEF0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A9FB-581F-43B3-A1E1-9505B01B6F09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2099F6-9DDE-3ABC-751F-BB8B40A0E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783F2-F20E-F643-06D5-8D758B2D6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0EA21-3677-48F1-A5BE-5BA79A27B3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8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07E5F-D53C-081E-3F06-52F919EA40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进度汇报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88021F-04E5-D66E-697A-512260613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10.16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46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91576F9-57AC-FEFA-9250-D9E399B3E85F}"/>
              </a:ext>
            </a:extLst>
          </p:cNvPr>
          <p:cNvSpPr txBox="1">
            <a:spLocks noChangeArrowheads="1"/>
          </p:cNvSpPr>
          <p:nvPr/>
        </p:nvSpPr>
        <p:spPr>
          <a:xfrm>
            <a:off x="1061097" y="1255857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4CE7DF-A3C2-F32B-51FB-884B1BC2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7" y="1866900"/>
            <a:ext cx="5587543" cy="3429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83B4743-09E2-D38C-E678-C040B903BBA1}"/>
              </a:ext>
            </a:extLst>
          </p:cNvPr>
          <p:cNvSpPr txBox="1">
            <a:spLocks noChangeArrowheads="1"/>
          </p:cNvSpPr>
          <p:nvPr/>
        </p:nvSpPr>
        <p:spPr>
          <a:xfrm>
            <a:off x="586941" y="-87025"/>
            <a:ext cx="4103688" cy="147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本周进度</a:t>
            </a:r>
            <a:endParaRPr lang="zh-CN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E9B539-53BA-757F-B35E-6F61119B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72" y="1006475"/>
            <a:ext cx="5338223" cy="49942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8CFFC5C-58AD-0B71-2818-2062A1B5BA53}"/>
              </a:ext>
            </a:extLst>
          </p:cNvPr>
          <p:cNvSpPr txBox="1"/>
          <p:nvPr/>
        </p:nvSpPr>
        <p:spPr>
          <a:xfrm>
            <a:off x="9488732" y="2888507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被阻塞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342B16-3952-B4C8-1F9B-700957D43455}"/>
              </a:ext>
            </a:extLst>
          </p:cNvPr>
          <p:cNvSpPr txBox="1"/>
          <p:nvPr/>
        </p:nvSpPr>
        <p:spPr>
          <a:xfrm>
            <a:off x="9488732" y="341549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STORE</a:t>
            </a:r>
            <a:r>
              <a:rPr lang="zh-CN" altLang="en-US" dirty="0">
                <a:solidFill>
                  <a:srgbClr val="FF0000"/>
                </a:solidFill>
              </a:rPr>
              <a:t>开始执行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FF6A8-E245-5E7A-A92D-C46233E7C885}"/>
              </a:ext>
            </a:extLst>
          </p:cNvPr>
          <p:cNvSpPr txBox="1"/>
          <p:nvPr/>
        </p:nvSpPr>
        <p:spPr>
          <a:xfrm>
            <a:off x="9488732" y="3872696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开始执行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C111D-AD3F-BEBD-44B8-87CC92B7CDCF}"/>
              </a:ext>
            </a:extLst>
          </p:cNvPr>
          <p:cNvSpPr txBox="1"/>
          <p:nvPr/>
        </p:nvSpPr>
        <p:spPr>
          <a:xfrm>
            <a:off x="8897223" y="4271775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ROB</a:t>
            </a:r>
            <a:r>
              <a:rPr lang="zh-CN" altLang="en-US" dirty="0">
                <a:solidFill>
                  <a:srgbClr val="FF0000"/>
                </a:solidFill>
              </a:rPr>
              <a:t>满，阻塞，不取新指令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F6D11E-E3B7-30B0-6F54-727C6AD18002}"/>
              </a:ext>
            </a:extLst>
          </p:cNvPr>
          <p:cNvSpPr txBox="1"/>
          <p:nvPr/>
        </p:nvSpPr>
        <p:spPr>
          <a:xfrm>
            <a:off x="8468420" y="5383192"/>
            <a:ext cx="308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LOAD</a:t>
            </a:r>
            <a:r>
              <a:rPr lang="zh-CN" altLang="en-US" dirty="0">
                <a:solidFill>
                  <a:srgbClr val="FF0000"/>
                </a:solidFill>
              </a:rPr>
              <a:t>后的指令已经执行完毕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因此一次性提交多条指令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BF6191-853B-DFAB-1F80-765CAFBAC522}"/>
              </a:ext>
            </a:extLst>
          </p:cNvPr>
          <p:cNvSpPr/>
          <p:nvPr/>
        </p:nvSpPr>
        <p:spPr>
          <a:xfrm>
            <a:off x="3004169" y="2554290"/>
            <a:ext cx="1316182" cy="4541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F4F94-DF3D-6C1B-486A-252A669F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3C1566E-8261-7A13-4F21-94ABE7C2FC5B}"/>
              </a:ext>
            </a:extLst>
          </p:cNvPr>
          <p:cNvSpPr txBox="1">
            <a:spLocks noChangeArrowheads="1"/>
          </p:cNvSpPr>
          <p:nvPr/>
        </p:nvSpPr>
        <p:spPr>
          <a:xfrm>
            <a:off x="1061097" y="1255857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E85EC1-D55A-49DD-F873-C0CD01D7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57" y="1866900"/>
            <a:ext cx="5587543" cy="3429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0C97127-110E-4021-4E86-57E831737B71}"/>
              </a:ext>
            </a:extLst>
          </p:cNvPr>
          <p:cNvSpPr txBox="1">
            <a:spLocks noChangeArrowheads="1"/>
          </p:cNvSpPr>
          <p:nvPr/>
        </p:nvSpPr>
        <p:spPr>
          <a:xfrm>
            <a:off x="586941" y="-87025"/>
            <a:ext cx="4103688" cy="147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本周进度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D4580C-EDA2-E129-3945-2C4900874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56" y="1255857"/>
            <a:ext cx="4779672" cy="42187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4DE9D-8445-B359-4C4D-2040EE909A99}"/>
              </a:ext>
            </a:extLst>
          </p:cNvPr>
          <p:cNvSpPr txBox="1"/>
          <p:nvPr/>
        </p:nvSpPr>
        <p:spPr>
          <a:xfrm>
            <a:off x="7666091" y="547456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结尾的循环正常</a:t>
            </a:r>
          </a:p>
        </p:txBody>
      </p:sp>
    </p:spTree>
    <p:extLst>
      <p:ext uri="{BB962C8B-B14F-4D97-AF65-F5344CB8AC3E}">
        <p14:creationId xmlns:p14="http://schemas.microsoft.com/office/powerpoint/2010/main" val="405231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42F9-CA45-5108-1EE7-0CA045B1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078DBC9-BD74-714E-CDD9-C275B50D1A66}"/>
              </a:ext>
            </a:extLst>
          </p:cNvPr>
          <p:cNvSpPr txBox="1">
            <a:spLocks noChangeArrowheads="1"/>
          </p:cNvSpPr>
          <p:nvPr/>
        </p:nvSpPr>
        <p:spPr>
          <a:xfrm>
            <a:off x="1061097" y="1255857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目前正在跑一些小程序来</a:t>
            </a:r>
            <a:r>
              <a:rPr lang="en-US" altLang="zh-CN" sz="2000" dirty="0"/>
              <a:t>debug</a:t>
            </a:r>
            <a:r>
              <a:rPr lang="zh-CN" altLang="en-US" sz="2000" dirty="0"/>
              <a:t>，争取这周全通过</a:t>
            </a:r>
            <a:endParaRPr lang="en-US" altLang="zh-CN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C995985-EBA9-7593-5ACB-232469AED226}"/>
              </a:ext>
            </a:extLst>
          </p:cNvPr>
          <p:cNvSpPr txBox="1">
            <a:spLocks noChangeArrowheads="1"/>
          </p:cNvSpPr>
          <p:nvPr/>
        </p:nvSpPr>
        <p:spPr>
          <a:xfrm>
            <a:off x="586941" y="-87025"/>
            <a:ext cx="4103688" cy="1470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本周进度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86CB41-5B0A-7FDB-7B7D-0FA5C0C1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35" y="1953491"/>
            <a:ext cx="1727621" cy="446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7646958-6575-21B8-163E-1CF4C5668D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E64CDEF-9147-1D2E-B528-A7B6DD4155F9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0"/>
            <a:ext cx="9558047" cy="444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实现了一个简单版本的访存设计，每条</a:t>
            </a:r>
            <a:r>
              <a:rPr lang="en-US" altLang="zh-CN" sz="2000" dirty="0"/>
              <a:t>load</a:t>
            </a:r>
            <a:r>
              <a:rPr lang="zh-CN" altLang="en-US" sz="2000" dirty="0"/>
              <a:t>指令在</a:t>
            </a:r>
            <a:r>
              <a:rPr lang="en-US" altLang="zh-CN" sz="2000" dirty="0"/>
              <a:t>dispatch</a:t>
            </a:r>
            <a:r>
              <a:rPr lang="zh-CN" altLang="en-US" sz="2000" dirty="0"/>
              <a:t>时会通过</a:t>
            </a:r>
            <a:r>
              <a:rPr lang="en-US" altLang="zh-CN" sz="2000" dirty="0"/>
              <a:t>STQ</a:t>
            </a:r>
            <a:r>
              <a:rPr lang="zh-CN" altLang="en-US" sz="2000" dirty="0"/>
              <a:t>标记在该</a:t>
            </a:r>
            <a:r>
              <a:rPr lang="en-US" altLang="zh-CN" sz="2000" dirty="0"/>
              <a:t>load</a:t>
            </a:r>
            <a:r>
              <a:rPr lang="zh-CN" altLang="en-US" sz="2000" dirty="0"/>
              <a:t>指令之前的所有</a:t>
            </a:r>
            <a:r>
              <a:rPr lang="en-US" altLang="zh-CN" sz="2000" dirty="0"/>
              <a:t>store</a:t>
            </a:r>
            <a:r>
              <a:rPr lang="zh-CN" altLang="en-US" sz="2000" dirty="0"/>
              <a:t>指令，每个</a:t>
            </a:r>
            <a:r>
              <a:rPr lang="en-US" altLang="zh-CN" sz="2000" dirty="0"/>
              <a:t>store</a:t>
            </a:r>
            <a:r>
              <a:rPr lang="zh-CN" altLang="en-US" sz="2000" dirty="0"/>
              <a:t>实际执行时会清除在发射队列的</a:t>
            </a:r>
            <a:r>
              <a:rPr lang="en-US" altLang="zh-CN" sz="2000" dirty="0"/>
              <a:t>load</a:t>
            </a:r>
            <a:r>
              <a:rPr lang="zh-CN" altLang="en-US" sz="2000" dirty="0"/>
              <a:t>指令的对应位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访存的优化方向为对</a:t>
            </a:r>
            <a:r>
              <a:rPr lang="en-US" altLang="zh-CN" sz="2000" dirty="0"/>
              <a:t>RAW</a:t>
            </a:r>
            <a:r>
              <a:rPr lang="zh-CN" altLang="en-US" sz="2000" dirty="0"/>
              <a:t>关系的预测（</a:t>
            </a:r>
            <a:r>
              <a:rPr lang="en-US" altLang="zh-CN" sz="2000" dirty="0"/>
              <a:t>Load Wait Table</a:t>
            </a:r>
            <a:r>
              <a:rPr lang="zh-CN" altLang="en-US" sz="2000" dirty="0"/>
              <a:t>、</a:t>
            </a:r>
            <a:r>
              <a:rPr lang="en-US" altLang="zh-CN" sz="2000" dirty="0"/>
              <a:t>Store Set</a:t>
            </a:r>
            <a:r>
              <a:rPr lang="zh-CN" altLang="en-US" sz="2000" dirty="0"/>
              <a:t>、启蒙</a:t>
            </a:r>
            <a:r>
              <a:rPr lang="en-US" altLang="zh-CN" sz="2000" dirty="0"/>
              <a:t>2</a:t>
            </a:r>
            <a:r>
              <a:rPr lang="zh-CN" altLang="en-US" sz="2000" dirty="0"/>
              <a:t>号）</a:t>
            </a:r>
            <a:endParaRPr lang="en-US" altLang="zh-CN" sz="2000" dirty="0"/>
          </a:p>
          <a:p>
            <a:pPr algn="l"/>
            <a:r>
              <a:rPr lang="zh-CN" altLang="en-US" sz="2000" dirty="0"/>
              <a:t>预测存在</a:t>
            </a:r>
            <a:r>
              <a:rPr lang="en-US" altLang="zh-CN" sz="2000" dirty="0"/>
              <a:t>RAW        -&gt; </a:t>
            </a:r>
            <a:r>
              <a:rPr lang="zh-CN" altLang="en-US" sz="2000" dirty="0"/>
              <a:t>阻塞</a:t>
            </a:r>
            <a:r>
              <a:rPr lang="en-US" altLang="zh-CN" sz="2000" dirty="0"/>
              <a:t>/</a:t>
            </a:r>
            <a:r>
              <a:rPr lang="zh-CN" altLang="en-US" sz="2000" dirty="0"/>
              <a:t>前递</a:t>
            </a:r>
            <a:endParaRPr lang="en-US" altLang="zh-CN" sz="2000" dirty="0"/>
          </a:p>
          <a:p>
            <a:pPr algn="l"/>
            <a:r>
              <a:rPr lang="zh-CN" altLang="en-US" sz="2000" dirty="0"/>
              <a:t>预测无</a:t>
            </a:r>
            <a:r>
              <a:rPr lang="en-US" altLang="zh-CN" sz="2000" dirty="0"/>
              <a:t>RAW            -&gt; </a:t>
            </a:r>
            <a:r>
              <a:rPr lang="zh-CN" altLang="en-US" sz="2000" dirty="0"/>
              <a:t>乱序执行</a:t>
            </a:r>
            <a:endParaRPr lang="en-US" altLang="zh-CN" sz="2000" dirty="0"/>
          </a:p>
          <a:p>
            <a:pPr algn="l"/>
            <a:r>
              <a:rPr lang="zh-CN" altLang="en-US" sz="2000" dirty="0"/>
              <a:t>预测错误，取错数  </a:t>
            </a:r>
            <a:r>
              <a:rPr lang="en-US" altLang="zh-CN" sz="2000" dirty="0"/>
              <a:t>-&gt; ROB</a:t>
            </a:r>
            <a:r>
              <a:rPr lang="zh-CN" altLang="en-US" sz="2000" dirty="0"/>
              <a:t>中标记硬件</a:t>
            </a:r>
            <a:r>
              <a:rPr lang="en-US" altLang="zh-CN" sz="2000" dirty="0"/>
              <a:t>exception</a:t>
            </a:r>
            <a:r>
              <a:rPr lang="zh-CN" altLang="en-US" sz="2000" dirty="0"/>
              <a:t> 回滚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65BBD1-32B7-C8A0-2627-2302B84C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735" y="4281052"/>
            <a:ext cx="4979819" cy="2161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9B03-22EF-F7D7-A711-A12FF1E4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1F28E17-6F3F-89B4-1B2E-312008BD19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087BDE-801A-7135-C6AD-718B8F5B38D5}"/>
              </a:ext>
            </a:extLst>
          </p:cNvPr>
          <p:cNvSpPr txBox="1">
            <a:spLocks noChangeArrowheads="1"/>
          </p:cNvSpPr>
          <p:nvPr/>
        </p:nvSpPr>
        <p:spPr>
          <a:xfrm>
            <a:off x="1042659" y="1383001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完善分支恢复、</a:t>
            </a:r>
            <a:r>
              <a:rPr lang="en-US" altLang="zh-CN" sz="2000" dirty="0"/>
              <a:t>RAW</a:t>
            </a:r>
            <a:r>
              <a:rPr lang="zh-CN" altLang="en-US" sz="2000" dirty="0"/>
              <a:t>唤醒、流水线阻塞，目前细节上肯定还有不少小</a:t>
            </a:r>
            <a:r>
              <a:rPr lang="en-US" altLang="zh-CN" sz="2000" dirty="0"/>
              <a:t>bug</a:t>
            </a:r>
            <a:r>
              <a:rPr lang="zh-CN" altLang="en-US" sz="2000" dirty="0"/>
              <a:t>，但是整体框架应该没有太大问题，已经可以运行一小段指令序列</a:t>
            </a:r>
            <a:endParaRPr lang="en-US" altLang="zh-CN" sz="2000" dirty="0"/>
          </a:p>
        </p:txBody>
      </p:sp>
      <p:pic>
        <p:nvPicPr>
          <p:cNvPr id="9250" name="图片 9249">
            <a:extLst>
              <a:ext uri="{FF2B5EF4-FFF2-40B4-BE49-F238E27FC236}">
                <a16:creationId xmlns:a16="http://schemas.microsoft.com/office/drawing/2014/main" id="{4388AB9E-C9F4-3DD7-7A09-72EECBBA6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32" y="2085923"/>
            <a:ext cx="8385296" cy="469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0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CEF34820-3DE3-08B6-CFEB-C703C18E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392" y="839021"/>
            <a:ext cx="8198004" cy="50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E6805E1-2210-083E-C090-6FC85A1E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52" y="1470819"/>
            <a:ext cx="9375896" cy="5247668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574A465B-8708-18EB-8B77-5036C3F36CD6}"/>
              </a:ext>
            </a:extLst>
          </p:cNvPr>
          <p:cNvSpPr/>
          <p:nvPr/>
        </p:nvSpPr>
        <p:spPr>
          <a:xfrm>
            <a:off x="5753100" y="2415681"/>
            <a:ext cx="2516252" cy="35002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583075-73D3-B118-696B-089794EEBECC}"/>
              </a:ext>
            </a:extLst>
          </p:cNvPr>
          <p:cNvSpPr txBox="1">
            <a:spLocks noChangeArrowheads="1"/>
          </p:cNvSpPr>
          <p:nvPr/>
        </p:nvSpPr>
        <p:spPr>
          <a:xfrm>
            <a:off x="4153007" y="4906746"/>
            <a:ext cx="1811377" cy="48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执行控制器</a:t>
            </a:r>
            <a:endParaRPr lang="en-US" altLang="zh-CN" sz="20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A12636-E38F-6CEC-D018-D680AEF7D6E6}"/>
              </a:ext>
            </a:extLst>
          </p:cNvPr>
          <p:cNvSpPr/>
          <p:nvPr/>
        </p:nvSpPr>
        <p:spPr>
          <a:xfrm>
            <a:off x="4038602" y="3345873"/>
            <a:ext cx="1600200" cy="150321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394E19E-5E53-D636-9905-C830D365F91D}"/>
              </a:ext>
            </a:extLst>
          </p:cNvPr>
          <p:cNvSpPr txBox="1">
            <a:spLocks noChangeArrowheads="1"/>
          </p:cNvSpPr>
          <p:nvPr/>
        </p:nvSpPr>
        <p:spPr>
          <a:xfrm>
            <a:off x="6348952" y="2045782"/>
            <a:ext cx="1811377" cy="48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执行单元</a:t>
            </a:r>
            <a:endParaRPr lang="en-US" altLang="zh-CN" sz="20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3DF03D5-12AE-D02C-ED56-0120C26B5087}"/>
              </a:ext>
            </a:extLst>
          </p:cNvPr>
          <p:cNvSpPr txBox="1">
            <a:spLocks noChangeArrowheads="1"/>
          </p:cNvSpPr>
          <p:nvPr/>
        </p:nvSpPr>
        <p:spPr>
          <a:xfrm>
            <a:off x="9324180" y="1935246"/>
            <a:ext cx="1811377" cy="48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写回单元</a:t>
            </a:r>
            <a:endParaRPr lang="en-US" altLang="zh-CN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4872CC7-CD03-3645-737F-AFBD6CD873A8}"/>
              </a:ext>
            </a:extLst>
          </p:cNvPr>
          <p:cNvSpPr/>
          <p:nvPr/>
        </p:nvSpPr>
        <p:spPr>
          <a:xfrm>
            <a:off x="9027082" y="2285999"/>
            <a:ext cx="1811378" cy="33735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61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D19C-C1C2-5293-B938-603507CA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83E772E-DDB1-E2E1-A8DB-7208EFCADB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93E837-9325-6EEC-F14D-727A1E12389C}"/>
              </a:ext>
            </a:extLst>
          </p:cNvPr>
          <p:cNvSpPr txBox="1">
            <a:spLocks noChangeArrowheads="1"/>
          </p:cNvSpPr>
          <p:nvPr/>
        </p:nvSpPr>
        <p:spPr>
          <a:xfrm>
            <a:off x="1028804" y="1272165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7780A1-AA4E-9C64-123C-F23E802A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21" y="1778715"/>
            <a:ext cx="3064815" cy="16502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60D152-32B1-7A25-E043-29A68EB0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4778" y="1491546"/>
            <a:ext cx="6755204" cy="222462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F99CCCB-C40B-836D-E8D9-3E6AA11FBA90}"/>
              </a:ext>
            </a:extLst>
          </p:cNvPr>
          <p:cNvCxnSpPr/>
          <p:nvPr/>
        </p:nvCxnSpPr>
        <p:spPr>
          <a:xfrm>
            <a:off x="3609541" y="2603857"/>
            <a:ext cx="8031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C67C2-7945-2A80-0363-F30502384EA4}"/>
              </a:ext>
            </a:extLst>
          </p:cNvPr>
          <p:cNvSpPr txBox="1"/>
          <p:nvPr/>
        </p:nvSpPr>
        <p:spPr>
          <a:xfrm>
            <a:off x="5999018" y="1864447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RAW WAW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844C79-B56E-06DB-2551-BB904A368701}"/>
              </a:ext>
            </a:extLst>
          </p:cNvPr>
          <p:cNvSpPr txBox="1"/>
          <p:nvPr/>
        </p:nvSpPr>
        <p:spPr>
          <a:xfrm>
            <a:off x="5999018" y="2235841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RAW WAW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0C359E-2122-F7B0-5016-3086AA63C390}"/>
              </a:ext>
            </a:extLst>
          </p:cNvPr>
          <p:cNvSpPr txBox="1"/>
          <p:nvPr/>
        </p:nvSpPr>
        <p:spPr>
          <a:xfrm>
            <a:off x="5543650" y="2574395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Misprediciton</a:t>
            </a:r>
            <a:r>
              <a:rPr lang="zh-CN" altLang="en-US" sz="1600" dirty="0">
                <a:solidFill>
                  <a:srgbClr val="FF0000"/>
                </a:solidFill>
              </a:rPr>
              <a:t>恢复</a:t>
            </a:r>
          </a:p>
        </p:txBody>
      </p:sp>
    </p:spTree>
    <p:extLst>
      <p:ext uri="{BB962C8B-B14F-4D97-AF65-F5344CB8AC3E}">
        <p14:creationId xmlns:p14="http://schemas.microsoft.com/office/powerpoint/2010/main" val="415793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375F-4033-BDC9-6B3F-F744F9C05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BD23BD-F028-C06F-1882-7BA975781A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A9774B-732E-150D-D342-32E923E4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615" y="1457162"/>
            <a:ext cx="5921357" cy="4752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02AF3A0-3A3A-1E79-78E9-AAF261FB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6" y="1882145"/>
            <a:ext cx="5223163" cy="172009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8BC655C-5AB6-9628-EDA0-5BEB8F5D28A3}"/>
              </a:ext>
            </a:extLst>
          </p:cNvPr>
          <p:cNvSpPr txBox="1"/>
          <p:nvPr/>
        </p:nvSpPr>
        <p:spPr>
          <a:xfrm>
            <a:off x="8027077" y="2840430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en-US" dirty="0">
                <a:solidFill>
                  <a:srgbClr val="FF0000"/>
                </a:solidFill>
              </a:rPr>
              <a:t>因</a:t>
            </a:r>
            <a:r>
              <a:rPr lang="en-US" altLang="zh-CN" dirty="0">
                <a:solidFill>
                  <a:srgbClr val="FF0000"/>
                </a:solidFill>
              </a:rPr>
              <a:t>RAW</a:t>
            </a:r>
            <a:r>
              <a:rPr lang="zh-CN" altLang="en-US" dirty="0">
                <a:solidFill>
                  <a:srgbClr val="FF0000"/>
                </a:solidFill>
              </a:rPr>
              <a:t>阻塞 当前只提交一条指令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5FB850-A4AB-548E-B419-A3E564C1F196}"/>
              </a:ext>
            </a:extLst>
          </p:cNvPr>
          <p:cNvSpPr txBox="1"/>
          <p:nvPr/>
        </p:nvSpPr>
        <p:spPr>
          <a:xfrm>
            <a:off x="1525655" y="2175415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3FB31-7DDA-0F07-EDC0-316865FBCB7A}"/>
              </a:ext>
            </a:extLst>
          </p:cNvPr>
          <p:cNvSpPr txBox="1"/>
          <p:nvPr/>
        </p:nvSpPr>
        <p:spPr>
          <a:xfrm>
            <a:off x="1525655" y="2600090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D4F0F82-1610-DE3B-B3E5-471B88315EE0}"/>
              </a:ext>
            </a:extLst>
          </p:cNvPr>
          <p:cNvSpPr txBox="1"/>
          <p:nvPr/>
        </p:nvSpPr>
        <p:spPr>
          <a:xfrm>
            <a:off x="8875293" y="4894201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因为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为跳转，指令被清空，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无提交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85D24E1-29EF-5A1D-DE61-DE763EDB0370}"/>
              </a:ext>
            </a:extLst>
          </p:cNvPr>
          <p:cNvSpPr txBox="1"/>
          <p:nvPr/>
        </p:nvSpPr>
        <p:spPr>
          <a:xfrm>
            <a:off x="8799094" y="4339872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跳转到</a:t>
            </a:r>
            <a:r>
              <a:rPr lang="en-US" altLang="zh-CN" dirty="0">
                <a:solidFill>
                  <a:srgbClr val="FF0000"/>
                </a:solidFill>
              </a:rPr>
              <a:t>0x80000018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93E837-9325-6EEC-F14D-727A1E12389C}"/>
              </a:ext>
            </a:extLst>
          </p:cNvPr>
          <p:cNvSpPr txBox="1">
            <a:spLocks noChangeArrowheads="1"/>
          </p:cNvSpPr>
          <p:nvPr/>
        </p:nvSpPr>
        <p:spPr>
          <a:xfrm>
            <a:off x="586941" y="1251083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1</a:t>
            </a:r>
            <a:r>
              <a:rPr lang="zh-CN" altLang="en-US" sz="2000" dirty="0"/>
              <a:t>：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83072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2587-0153-97C4-ACBD-ACEF094A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77AC963-E114-D42A-2CF1-85BDABD32D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A60A2-5AD3-FF9F-1B26-AC6695FF0A23}"/>
              </a:ext>
            </a:extLst>
          </p:cNvPr>
          <p:cNvSpPr txBox="1">
            <a:spLocks noChangeArrowheads="1"/>
          </p:cNvSpPr>
          <p:nvPr/>
        </p:nvSpPr>
        <p:spPr>
          <a:xfrm>
            <a:off x="811285" y="1230602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D9303A-7746-5795-84C1-5BF6F82F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46" y="1882145"/>
            <a:ext cx="5223163" cy="172009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2780C89-F47D-8E5F-EE52-41AFAE99A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81" y="647988"/>
            <a:ext cx="5491678" cy="44725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E19EFB3-973C-2E4E-972D-EE3387E76302}"/>
              </a:ext>
            </a:extLst>
          </p:cNvPr>
          <p:cNvSpPr txBox="1"/>
          <p:nvPr/>
        </p:nvSpPr>
        <p:spPr>
          <a:xfrm>
            <a:off x="6830695" y="5375397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回到</a:t>
            </a:r>
            <a:r>
              <a:rPr lang="en-US" altLang="zh-CN" dirty="0">
                <a:solidFill>
                  <a:srgbClr val="FF0000"/>
                </a:solidFill>
              </a:rPr>
              <a:t>loop</a:t>
            </a:r>
            <a:r>
              <a:rPr lang="zh-CN" altLang="en-US" dirty="0">
                <a:solidFill>
                  <a:srgbClr val="FF0000"/>
                </a:solidFill>
              </a:rPr>
              <a:t>后不断循环在</a:t>
            </a:r>
            <a:r>
              <a:rPr lang="en-US" altLang="zh-CN" dirty="0">
                <a:solidFill>
                  <a:srgbClr val="FF0000"/>
                </a:solidFill>
              </a:rPr>
              <a:t>0x80000014</a:t>
            </a:r>
            <a:r>
              <a:rPr lang="zh-CN" altLang="en-US" dirty="0">
                <a:solidFill>
                  <a:srgbClr val="FF0000"/>
                </a:solidFill>
              </a:rPr>
              <a:t>处</a:t>
            </a:r>
          </a:p>
        </p:txBody>
      </p:sp>
    </p:spTree>
    <p:extLst>
      <p:ext uri="{BB962C8B-B14F-4D97-AF65-F5344CB8AC3E}">
        <p14:creationId xmlns:p14="http://schemas.microsoft.com/office/powerpoint/2010/main" val="161213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A39E4-6B63-ED61-8A6A-7BE98606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457326F-C14A-3EAA-74C6-1723CFD112C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8C5E53-B50A-2307-6FCF-64CF0907B845}"/>
              </a:ext>
            </a:extLst>
          </p:cNvPr>
          <p:cNvSpPr txBox="1">
            <a:spLocks noChangeArrowheads="1"/>
          </p:cNvSpPr>
          <p:nvPr/>
        </p:nvSpPr>
        <p:spPr>
          <a:xfrm>
            <a:off x="1061097" y="1255857"/>
            <a:ext cx="9558047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dirty="0"/>
              <a:t>运行实例</a:t>
            </a:r>
            <a:r>
              <a:rPr lang="en-US" altLang="zh-CN" sz="2000" dirty="0"/>
              <a:t>2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67E6A2-C47C-1025-5114-71814FE91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95" y="1825549"/>
            <a:ext cx="5587543" cy="342900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D8DCE3-C025-E33B-E423-B74EAC6E6972}"/>
              </a:ext>
            </a:extLst>
          </p:cNvPr>
          <p:cNvCxnSpPr/>
          <p:nvPr/>
        </p:nvCxnSpPr>
        <p:spPr>
          <a:xfrm>
            <a:off x="4289063" y="3540049"/>
            <a:ext cx="8031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CEB3444-E2E9-9CC7-AF3C-336F8808B6E0}"/>
              </a:ext>
            </a:extLst>
          </p:cNvPr>
          <p:cNvSpPr/>
          <p:nvPr/>
        </p:nvSpPr>
        <p:spPr>
          <a:xfrm>
            <a:off x="8063346" y="2554290"/>
            <a:ext cx="1316182" cy="4541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429898-018F-9675-1F91-2438CD33F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48" y="1877076"/>
            <a:ext cx="2614064" cy="34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7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274</Words>
  <Application>Microsoft Office PowerPoint</Application>
  <PresentationFormat>宽屏</PresentationFormat>
  <Paragraphs>45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进度汇报</vt:lpstr>
      <vt:lpstr>本周进度</vt:lpstr>
      <vt:lpstr>本周进度</vt:lpstr>
      <vt:lpstr>PowerPoint 演示文稿</vt:lpstr>
      <vt:lpstr>PowerPoint 演示文稿</vt:lpstr>
      <vt:lpstr>本周进度</vt:lpstr>
      <vt:lpstr>本周进度</vt:lpstr>
      <vt:lpstr>本周进度</vt:lpstr>
      <vt:lpstr>本周进度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 张</dc:creator>
  <cp:lastModifiedBy>三 张</cp:lastModifiedBy>
  <cp:revision>4</cp:revision>
  <dcterms:created xsi:type="dcterms:W3CDTF">2024-10-15T15:10:45Z</dcterms:created>
  <dcterms:modified xsi:type="dcterms:W3CDTF">2024-10-16T06:00:48Z</dcterms:modified>
</cp:coreProperties>
</file>