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0" y="2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4372D-501B-0B0C-52F3-1445EA9887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3C94FE7-605D-D1FC-36FE-066386807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5E83A4-B767-A838-14BE-95E8053FD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FFD78-A496-4B69-AF4C-1D6CD988B0BF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22B2BB-E78A-4AE0-98F2-05B32FD74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C0C0B7-4F13-ECFE-26A5-4C93C9FF6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3B4FC-6AAF-40E7-93A0-6687992487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963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412110-F3D9-3983-9EE6-87D3393C5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C4C813-6EC8-8F69-5E53-E86634443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82C664-E56D-A3D3-11E3-F7FEFEEFA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FFD78-A496-4B69-AF4C-1D6CD988B0BF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A9BE7A-368C-AA5D-7F30-F13EF1BCE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DE91F9-0EA2-2FBC-79FF-30E09A1CE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3B4FC-6AAF-40E7-93A0-6687992487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805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1FE4A1-9447-A807-36BA-2B40EFDC35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809164-80BA-3EF7-7FA8-12259F7F4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A48031-0BF9-988F-427E-3E3F1768F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FFD78-A496-4B69-AF4C-1D6CD988B0BF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6D7F9A-84A2-7C65-41E2-9D250488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79636A-46EE-443A-78AE-7697E059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3B4FC-6AAF-40E7-93A0-6687992487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388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D2663-6F33-F3C3-6F46-D020B675A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974A72-DD87-7AE1-DBAB-4BC27173E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95732C-09B8-9A53-39CC-EA0D19C2E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FFD78-A496-4B69-AF4C-1D6CD988B0BF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B221E3-80A6-FCF2-1E92-93CC7BDBF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49BE91-08E9-9D44-6A40-B1DBF6660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3B4FC-6AAF-40E7-93A0-6687992487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067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101BE8-9BE5-3D3B-F94A-85130AE92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2E53D6-52C2-D0BE-E2B7-201708986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A1AA7A-EA46-E4BF-71E6-EC9698FD2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FFD78-A496-4B69-AF4C-1D6CD988B0BF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D6D900-706E-F128-7FDF-62A10D7A3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71B520-C847-F125-F98B-F62FC489E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3B4FC-6AAF-40E7-93A0-6687992487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58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C12A6C-CFAB-9207-BBC5-ADC8C2947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266FC4-89AC-6B0B-977A-A9070D829F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33E6FD-0241-065A-EA4A-C991C803B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72C095-1706-C313-2269-E5CDF8D75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FFD78-A496-4B69-AF4C-1D6CD988B0BF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604644-1ABE-49EB-D3FA-7A36FADB6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6D2D16-DE0B-067B-860C-129E7485F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3B4FC-6AAF-40E7-93A0-6687992487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84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B2075-3F8A-0175-62A4-8752C81A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B07758-5E52-E6CF-8115-56E4A5BFF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668D15-5CF5-1DD6-3B3D-880CBD925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D41E9B-33C6-020F-F98F-F279DCB61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576CAD2-6F16-E4BE-F0E6-048C73E7BC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23CA3C-AE29-5D2D-7201-9DFC30D7E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FFD78-A496-4B69-AF4C-1D6CD988B0BF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9925EFA-38E9-0A83-DC87-6B533B6A2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4D6D4A-90D3-41C7-621E-0AF894FDB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3B4FC-6AAF-40E7-93A0-6687992487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897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54E0BB-0C47-22D6-7A8C-382B3BEB1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3DE3DA-52A8-3D42-0554-239CA6138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FFD78-A496-4B69-AF4C-1D6CD988B0BF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2C6119D-653F-BEC1-F478-F2780EA22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485012-B544-8162-8091-7D805998D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3B4FC-6AAF-40E7-93A0-6687992487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869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7A6AE-57A7-1F35-5AA9-0C3B29F4A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FFD78-A496-4B69-AF4C-1D6CD988B0BF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CFC98D9-6716-5164-7706-95B4ACB31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35F7D1-79E2-123E-24E4-91714C56E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3B4FC-6AAF-40E7-93A0-6687992487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954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D7BEB5-5D03-FEAB-FF2A-40D73250B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6C3A03-2FC3-33FD-D708-5BAC0ED19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F1A4AD-E5E2-0CE1-0169-BB6D315BE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66CCF7-2CCC-21B3-D55C-46E89C755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FFD78-A496-4B69-AF4C-1D6CD988B0BF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EF964D-7E28-E76B-80E9-376412E5C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96A7AB-9AB9-45D3-586C-0C171BBBB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3B4FC-6AAF-40E7-93A0-6687992487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94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F38DF-077E-85E3-DEA4-D8D7A6B30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6881CCE-84FE-F611-5449-D841040C7C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BA94FC-0D15-7DF8-60D7-5A8062197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1CA70E-FA31-2B00-143C-CC82541B6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FFD78-A496-4B69-AF4C-1D6CD988B0BF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BB61ED-97B7-31AD-B52C-1DBCD9E9D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9060F7-2663-3B3F-63D6-60B67E52D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3B4FC-6AAF-40E7-93A0-6687992487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113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8A5B7B-41E0-BC7A-E83D-F9B097258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03AADE-9DBF-93C3-6FD7-E13B54802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16C064-A2C6-476F-FDA9-C23968D555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FFD78-A496-4B69-AF4C-1D6CD988B0BF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E4F522-A812-48AF-4730-7B4980429B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A151F9-F281-4729-9944-591B9F301E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3B4FC-6AAF-40E7-93A0-6687992487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309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7646958-6575-21B8-163E-1CF4C5668DE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86941" y="-87025"/>
            <a:ext cx="4103688" cy="1470026"/>
          </a:xfrm>
        </p:spPr>
        <p:txBody>
          <a:bodyPr anchor="ctr"/>
          <a:lstStyle/>
          <a:p>
            <a:pPr eaLnBrk="1" hangingPunct="1"/>
            <a:r>
              <a:rPr lang="zh-CN" altLang="en-US" sz="4400" dirty="0"/>
              <a:t>本周进度</a:t>
            </a:r>
            <a:endParaRPr lang="zh-CN" altLang="zh-CN" sz="44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E64CDEF-9147-1D2E-B528-A7B6DD4155F9}"/>
              </a:ext>
            </a:extLst>
          </p:cNvPr>
          <p:cNvSpPr txBox="1">
            <a:spLocks noChangeArrowheads="1"/>
          </p:cNvSpPr>
          <p:nvPr/>
        </p:nvSpPr>
        <p:spPr>
          <a:xfrm>
            <a:off x="1106684" y="1264316"/>
            <a:ext cx="9978632" cy="2441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/>
              <a:t>分支</a:t>
            </a:r>
            <a:r>
              <a:rPr lang="en-US" altLang="zh-CN" sz="2000" dirty="0"/>
              <a:t>misprediction</a:t>
            </a:r>
            <a:r>
              <a:rPr lang="zh-CN" altLang="en-US" sz="2000" dirty="0"/>
              <a:t>的判断：使用</a:t>
            </a:r>
            <a:r>
              <a:rPr lang="en-US" altLang="zh-CN" sz="2000" dirty="0"/>
              <a:t>PTAB</a:t>
            </a:r>
            <a:r>
              <a:rPr lang="zh-CN" altLang="en-US" sz="2000" dirty="0"/>
              <a:t>保存预测为</a:t>
            </a:r>
            <a:r>
              <a:rPr lang="en-US" altLang="zh-CN" sz="2000" dirty="0"/>
              <a:t>taken</a:t>
            </a:r>
            <a:r>
              <a:rPr lang="zh-CN" altLang="en-US" sz="2000" dirty="0"/>
              <a:t>的分支指令</a:t>
            </a:r>
            <a:endParaRPr lang="en-US" altLang="zh-CN" sz="2000" dirty="0"/>
          </a:p>
          <a:p>
            <a:pPr algn="l"/>
            <a:endParaRPr lang="en-US" altLang="zh-CN" sz="2000" dirty="0"/>
          </a:p>
          <a:p>
            <a:pPr algn="l"/>
            <a:r>
              <a:rPr lang="zh-CN" altLang="en-US" sz="2000" dirty="0"/>
              <a:t>实际不跳转，没查找表项</a:t>
            </a:r>
            <a:r>
              <a:rPr lang="en-US" altLang="zh-CN" sz="2000" dirty="0"/>
              <a:t>-&gt;</a:t>
            </a:r>
            <a:r>
              <a:rPr lang="zh-CN" altLang="en-US" sz="2000" dirty="0"/>
              <a:t>正确</a:t>
            </a:r>
            <a:endParaRPr lang="en-US" altLang="zh-CN" sz="2000" dirty="0"/>
          </a:p>
          <a:p>
            <a:pPr algn="l"/>
            <a:r>
              <a:rPr lang="zh-CN" altLang="en-US" sz="2000" dirty="0"/>
              <a:t>实际不跳转，查找表项   </a:t>
            </a:r>
            <a:r>
              <a:rPr lang="en-US" altLang="zh-CN" sz="2000" dirty="0"/>
              <a:t>-&gt;</a:t>
            </a:r>
            <a:r>
              <a:rPr lang="zh-CN" altLang="en-US" sz="2000" dirty="0"/>
              <a:t>错误</a:t>
            </a:r>
            <a:endParaRPr lang="en-US" altLang="zh-CN" sz="2000" dirty="0"/>
          </a:p>
          <a:p>
            <a:pPr algn="l"/>
            <a:r>
              <a:rPr lang="zh-CN" altLang="en-US" sz="2000" dirty="0"/>
              <a:t>实际跳转，查找表项   </a:t>
            </a:r>
            <a:r>
              <a:rPr lang="en-US" altLang="zh-CN" sz="2000" dirty="0"/>
              <a:t>	-&gt;</a:t>
            </a:r>
            <a:r>
              <a:rPr lang="zh-CN" altLang="en-US" sz="2000" dirty="0"/>
              <a:t>根据跳转地址判断是否正确</a:t>
            </a:r>
            <a:endParaRPr lang="en-US" altLang="zh-CN" sz="2000" dirty="0"/>
          </a:p>
          <a:p>
            <a:pPr algn="l"/>
            <a:r>
              <a:rPr lang="zh-CN" altLang="en-US" sz="2000" dirty="0"/>
              <a:t>实际跳转，没查找表项   </a:t>
            </a:r>
            <a:r>
              <a:rPr lang="en-US" altLang="zh-CN" sz="2000" dirty="0"/>
              <a:t>-&gt;</a:t>
            </a:r>
            <a:r>
              <a:rPr lang="zh-CN" altLang="en-US" sz="2000" dirty="0"/>
              <a:t>错误</a:t>
            </a:r>
            <a:endParaRPr lang="en-US" altLang="zh-CN" sz="2000" dirty="0"/>
          </a:p>
          <a:p>
            <a:pPr algn="l"/>
            <a:endParaRPr lang="en-US" altLang="zh-CN" sz="2000" dirty="0"/>
          </a:p>
          <a:p>
            <a:pPr algn="l"/>
            <a:endParaRPr lang="en-US" altLang="zh-CN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CA14C6C-4061-2FBA-C75F-8586D9FF2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344" y="3706184"/>
            <a:ext cx="7125798" cy="29415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30AEB4-B5BA-7AE0-768F-3475884DDF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486AF40-95C3-5352-50C8-CFF724F0CE6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86941" y="-87025"/>
            <a:ext cx="4103688" cy="1470026"/>
          </a:xfrm>
        </p:spPr>
        <p:txBody>
          <a:bodyPr anchor="ctr"/>
          <a:lstStyle/>
          <a:p>
            <a:pPr eaLnBrk="1" hangingPunct="1"/>
            <a:r>
              <a:rPr lang="zh-CN" altLang="en-US" sz="4400" dirty="0"/>
              <a:t>本周进度</a:t>
            </a:r>
            <a:endParaRPr lang="zh-CN" altLang="zh-CN" sz="44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6C91644-D36F-DBDD-0F42-BE2A3A4E5541}"/>
              </a:ext>
            </a:extLst>
          </p:cNvPr>
          <p:cNvSpPr txBox="1">
            <a:spLocks noChangeArrowheads="1"/>
          </p:cNvSpPr>
          <p:nvPr/>
        </p:nvSpPr>
        <p:spPr>
          <a:xfrm>
            <a:off x="1106684" y="1264316"/>
            <a:ext cx="9978632" cy="2441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/>
              <a:t>分支</a:t>
            </a:r>
            <a:r>
              <a:rPr lang="en-US" altLang="zh-CN" sz="2000" dirty="0"/>
              <a:t>misprediction</a:t>
            </a:r>
            <a:r>
              <a:rPr lang="zh-CN" altLang="en-US" sz="2000" dirty="0"/>
              <a:t>的判断：</a:t>
            </a:r>
            <a:endParaRPr lang="en-US" altLang="zh-CN" sz="2000" dirty="0"/>
          </a:p>
          <a:p>
            <a:pPr algn="l"/>
            <a:endParaRPr lang="en-US" altLang="zh-CN" sz="2000" dirty="0"/>
          </a:p>
          <a:p>
            <a:pPr algn="l"/>
            <a:r>
              <a:rPr lang="en-US" altLang="zh-CN" sz="2000" dirty="0"/>
              <a:t>Branch  -&gt;</a:t>
            </a:r>
            <a:r>
              <a:rPr lang="zh-CN" altLang="en-US" sz="2000" dirty="0"/>
              <a:t>  地址前端计算，预测跳转方向，后端判断方向是否正确</a:t>
            </a:r>
            <a:endParaRPr lang="en-US" altLang="zh-CN" sz="2000" dirty="0"/>
          </a:p>
          <a:p>
            <a:pPr algn="l"/>
            <a:r>
              <a:rPr lang="en-US" altLang="zh-CN" sz="2000" dirty="0"/>
              <a:t>JAL       	-&gt;  </a:t>
            </a:r>
            <a:r>
              <a:rPr lang="zh-CN" altLang="en-US" sz="2000" dirty="0"/>
              <a:t>地址、跳转前端完成计算，保证错误的指令不流入后端</a:t>
            </a:r>
            <a:endParaRPr lang="en-US" altLang="zh-CN" sz="2000" dirty="0"/>
          </a:p>
          <a:p>
            <a:pPr algn="l"/>
            <a:r>
              <a:rPr lang="en-US" altLang="zh-CN" sz="2000" dirty="0"/>
              <a:t>JALR	-&gt;  </a:t>
            </a:r>
            <a:r>
              <a:rPr lang="zh-CN" altLang="en-US" sz="2000" dirty="0"/>
              <a:t>地址前端预测，后端计算后判断是否正确</a:t>
            </a:r>
            <a:endParaRPr lang="en-US" altLang="zh-CN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9A19DEF-CBD7-9613-B869-33403BF3A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870" y="3574323"/>
            <a:ext cx="5571681" cy="296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210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4EF52A-C88A-910D-4063-C6B2E56AF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FC18873-F9A2-A69B-A3B3-2AFDC3F07A3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86941" y="-87025"/>
            <a:ext cx="4103688" cy="1470026"/>
          </a:xfrm>
        </p:spPr>
        <p:txBody>
          <a:bodyPr anchor="ctr"/>
          <a:lstStyle/>
          <a:p>
            <a:pPr eaLnBrk="1" hangingPunct="1"/>
            <a:r>
              <a:rPr lang="zh-CN" altLang="en-US" sz="4400" dirty="0"/>
              <a:t>本周进度</a:t>
            </a:r>
            <a:endParaRPr lang="zh-CN" altLang="zh-CN" sz="44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E97133A-1968-3221-0E2E-C2A355BB827A}"/>
              </a:ext>
            </a:extLst>
          </p:cNvPr>
          <p:cNvSpPr txBox="1">
            <a:spLocks noChangeArrowheads="1"/>
          </p:cNvSpPr>
          <p:nvPr/>
        </p:nvSpPr>
        <p:spPr>
          <a:xfrm>
            <a:off x="1106684" y="1264316"/>
            <a:ext cx="9978632" cy="2441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/>
              <a:t>分支</a:t>
            </a:r>
            <a:r>
              <a:rPr lang="en-US" altLang="zh-CN" sz="2000" dirty="0"/>
              <a:t>misprediction</a:t>
            </a:r>
            <a:r>
              <a:rPr lang="zh-CN" altLang="en-US" sz="2000" dirty="0"/>
              <a:t>的判断：</a:t>
            </a:r>
            <a:r>
              <a:rPr lang="en-US" altLang="zh-CN" sz="2000" dirty="0"/>
              <a:t>FTQ</a:t>
            </a:r>
            <a:r>
              <a:rPr lang="zh-CN" altLang="en-US" sz="2000" dirty="0"/>
              <a:t>（</a:t>
            </a:r>
            <a:r>
              <a:rPr lang="en-US" altLang="zh-CN" sz="2000" dirty="0"/>
              <a:t>Fetch Target Queue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algn="l"/>
            <a:endParaRPr lang="en-US" altLang="zh-CN" sz="20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EFA397D-D095-768E-649B-C626BEA26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684" y="4300004"/>
            <a:ext cx="9749883" cy="249336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BD87068-1F57-5D8C-882B-D6985CB23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836" y="1858136"/>
            <a:ext cx="4103688" cy="319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320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129</Words>
  <Application>Microsoft Office PowerPoint</Application>
  <PresentationFormat>宽屏</PresentationFormat>
  <Paragraphs>15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本周进度</vt:lpstr>
      <vt:lpstr>本周进度</vt:lpstr>
      <vt:lpstr>本周进度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三 张</dc:creator>
  <cp:lastModifiedBy>三 张</cp:lastModifiedBy>
  <cp:revision>2</cp:revision>
  <dcterms:created xsi:type="dcterms:W3CDTF">2024-10-30T03:38:33Z</dcterms:created>
  <dcterms:modified xsi:type="dcterms:W3CDTF">2024-10-30T09:57:19Z</dcterms:modified>
</cp:coreProperties>
</file>