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71" r:id="rId3"/>
    <p:sldId id="274" r:id="rId4"/>
    <p:sldId id="275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60" y="4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0BB2D1-AA82-2AB6-8583-A150E6A14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8D4FC63-39C2-A125-00AC-87EA5471D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420038-A667-CF97-FDE6-8B0FC6E3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38BF-D355-4DCE-A7DF-895538941ED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312731-646B-34EB-111F-5DB21F4E9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1659F-10F1-9006-12A0-76C8CE2DC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BBB2-5FFA-4996-ABF8-E6BFFC89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5792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4B5C73-BC1E-9D3B-2C48-185D89BDC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B964EC4-EA2D-FCEF-AE92-7B36F062B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0E9B4-6D90-5B32-FE9F-0B80BF37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38BF-D355-4DCE-A7DF-895538941ED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1C709-A4AC-B541-9F4A-2927BD05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D24FD6-C400-AD33-2828-650BCD0D8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BBB2-5FFA-4996-ABF8-E6BFFC89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587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4AC71A6-4613-E90D-F57A-64911C3480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B840318-B02E-B86F-0BB9-E585071E2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05025E-27DE-095F-483C-09A9CEE15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38BF-D355-4DCE-A7DF-895538941ED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17CDD0-EF04-AC42-E778-1264045B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AF50AD-109E-035C-0FD0-F29EBC61E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BBB2-5FFA-4996-ABF8-E6BFFC89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0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F6F5C-21DD-964C-FE10-A8218AE8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558813-6B38-6881-19E7-67C26F812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2C43CD-E649-6169-A840-26430D48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38BF-D355-4DCE-A7DF-895538941ED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0A4A68-D6E6-F9CA-78A4-CC628AE1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922EBE-92C2-38E1-BB24-86BB2FFB9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BBB2-5FFA-4996-ABF8-E6BFFC89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068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60AADB-F4EC-864A-260F-ACF893FD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613678-500B-2B95-9A52-B2F480D4F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BB7E3E-8283-CB4E-3411-483FA2C73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38BF-D355-4DCE-A7DF-895538941ED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FD79FA-C4F7-8F38-FCEC-027A6A859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78554A-4808-09EE-5926-7A34AF4B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BBB2-5FFA-4996-ABF8-E6BFFC89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989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31AE1-6214-9A9E-2961-456ECDECD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6749BF-D4CB-FB33-212A-9ACE08589E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AF3CA6-4963-960F-0D87-82ACCF331B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ABE695-1AE6-DD75-10A7-2EC7F3A0F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38BF-D355-4DCE-A7DF-895538941ED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8B93EE1-93C5-CACB-3C23-E98B0EF8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4459A52-219D-0302-4E7D-AF1A19239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BBB2-5FFA-4996-ABF8-E6BFFC89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0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79B8C-0BF9-DB7B-3EA3-0C2698D5C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32DAB7-12B1-C84F-13A6-21B25309E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E34ADD-D0C1-9130-C289-DE640959F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27A54B-4490-20A8-F2E5-729B61FF2E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B6DB7C-562A-5FEB-9239-FEC2BBCD95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A102BB-AFE9-8D7B-64D4-B8F39E08F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38BF-D355-4DCE-A7DF-895538941ED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9CE328A-D41D-2356-24E5-C872E7F53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F88CE8-5A5F-ECFE-0574-F50DB32E3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BBB2-5FFA-4996-ABF8-E6BFFC89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795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BA285-DDE7-1BDD-162B-C509489D1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67E39F6-8F61-7115-595F-215DFFD9F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38BF-D355-4DCE-A7DF-895538941ED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50C339-8479-5DF5-F585-D908A4DC3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B9BDDF-A624-4D08-CB25-A09D3F03C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BBB2-5FFA-4996-ABF8-E6BFFC89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474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3EABC32-E00C-8550-6A79-A0A6C0D2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38BF-D355-4DCE-A7DF-895538941ED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108CEDE-9213-509E-0022-20D92F1FF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870DA9-59A1-DF6D-283D-7C6EE685D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BBB2-5FFA-4996-ABF8-E6BFFC89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83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29BC9-7B0F-004F-A8C0-8DD4B44E9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729F93-D570-2388-A48A-DF0E8BF70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E5DB39-86D2-0B2C-AB8D-87649ECDE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353D605-6FFC-1C02-0E20-B2BB8587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38BF-D355-4DCE-A7DF-895538941ED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BE50E96-E2CD-FA0C-44B8-B3756BCB9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B87B30-B802-1DC2-049C-845554C07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BBB2-5FFA-4996-ABF8-E6BFFC89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45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E09A85-2A8E-ECF3-6846-40D27C3B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00E8A4C-7893-979C-B673-DB78BD530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C43F9-B82E-58BD-AB42-FD1CD6F9E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CCFA5D-B46D-FBF7-C6F1-69E360671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E38BF-D355-4DCE-A7DF-895538941ED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C31A57-6C26-9523-AF4F-1956DF48C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FB97B8-60B5-786B-9E19-C5AFAC12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4BBB2-5FFA-4996-ABF8-E6BFFC89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17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6DC7C1-F1CD-6B91-90F7-06AA8161D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4C714D-9FE5-E379-D375-448C2322C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F9BFFC-7B53-9A69-B3D3-20A119FD9C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3E38BF-D355-4DCE-A7DF-895538941EDF}" type="datetimeFigureOut">
              <a:rPr lang="zh-CN" altLang="en-US" smtClean="0"/>
              <a:t>2024/11/6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F6CAD-7C7D-9959-91AA-231A0B447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A11CE-FF20-AED6-4804-688062B07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4BBB2-5FFA-4996-ABF8-E6BFFC89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110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EF52A-C88A-910D-4063-C6B2E56AF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FC18873-F9A2-A69B-A3B3-2AFDC3F07A3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6941" y="-87025"/>
            <a:ext cx="4103688" cy="1470026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本周进度</a:t>
            </a:r>
            <a:endParaRPr lang="zh-CN" altLang="zh-CN" sz="44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BD87068-1F57-5D8C-882B-D6985CB231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41" y="2279579"/>
            <a:ext cx="4103688" cy="319938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16F4161-84A7-FA3D-563A-7D4E58AB8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5556" y="2473036"/>
            <a:ext cx="6544498" cy="2542195"/>
          </a:xfrm>
          <a:prstGeom prst="rect">
            <a:avLst/>
          </a:prstGeom>
        </p:spPr>
      </p:pic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2BE0BFE-57A4-467B-94F6-F272DC9BF995}"/>
              </a:ext>
            </a:extLst>
          </p:cNvPr>
          <p:cNvCxnSpPr/>
          <p:nvPr/>
        </p:nvCxnSpPr>
        <p:spPr>
          <a:xfrm>
            <a:off x="6262254" y="3373583"/>
            <a:ext cx="609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A5221841-E3A6-8AB4-792D-6498BFF36A60}"/>
              </a:ext>
            </a:extLst>
          </p:cNvPr>
          <p:cNvCxnSpPr>
            <a:cxnSpLocks/>
          </p:cNvCxnSpPr>
          <p:nvPr/>
        </p:nvCxnSpPr>
        <p:spPr>
          <a:xfrm>
            <a:off x="7820891" y="4246419"/>
            <a:ext cx="4269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D579177-E016-7672-24C5-CBC3BEEB0A63}"/>
              </a:ext>
            </a:extLst>
          </p:cNvPr>
          <p:cNvCxnSpPr>
            <a:cxnSpLocks/>
          </p:cNvCxnSpPr>
          <p:nvPr/>
        </p:nvCxnSpPr>
        <p:spPr>
          <a:xfrm>
            <a:off x="5832763" y="3685310"/>
            <a:ext cx="69272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D63572D0-83C2-6BE3-B5B6-5AB313888D07}"/>
              </a:ext>
            </a:extLst>
          </p:cNvPr>
          <p:cNvSpPr txBox="1"/>
          <p:nvPr/>
        </p:nvSpPr>
        <p:spPr>
          <a:xfrm>
            <a:off x="1330036" y="1910247"/>
            <a:ext cx="2148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Fetch Target Queue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205B9D8-C0E6-EE4D-66E4-8AED16E18481}"/>
              </a:ext>
            </a:extLst>
          </p:cNvPr>
          <p:cNvSpPr txBox="1"/>
          <p:nvPr/>
        </p:nvSpPr>
        <p:spPr>
          <a:xfrm>
            <a:off x="1226126" y="1198335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Misprediction</a:t>
            </a:r>
            <a:r>
              <a:rPr lang="zh-CN" altLang="en-US" dirty="0"/>
              <a:t>的检测</a:t>
            </a:r>
          </a:p>
        </p:txBody>
      </p:sp>
    </p:spTree>
    <p:extLst>
      <p:ext uri="{BB962C8B-B14F-4D97-AF65-F5344CB8AC3E}">
        <p14:creationId xmlns:p14="http://schemas.microsoft.com/office/powerpoint/2010/main" val="1360320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885E3-C9AD-FCBA-4E59-4470AE190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1DC37A4F-968C-DA09-82D7-B668037468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6941" y="-87025"/>
            <a:ext cx="4103688" cy="1470026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本周进度</a:t>
            </a:r>
            <a:endParaRPr lang="zh-CN" altLang="zh-CN" sz="4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DBC9DA4-3D72-784E-65E4-5CDFAE89797D}"/>
              </a:ext>
            </a:extLst>
          </p:cNvPr>
          <p:cNvSpPr/>
          <p:nvPr/>
        </p:nvSpPr>
        <p:spPr>
          <a:xfrm>
            <a:off x="6303816" y="3773632"/>
            <a:ext cx="1260765" cy="5351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PTAB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E7E79BC-A6D7-8A3A-4167-6829CD0E5385}"/>
              </a:ext>
            </a:extLst>
          </p:cNvPr>
          <p:cNvSpPr txBox="1"/>
          <p:nvPr/>
        </p:nvSpPr>
        <p:spPr>
          <a:xfrm>
            <a:off x="1226126" y="1722002"/>
            <a:ext cx="339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Prediction Target Address Buffer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4E7623-CBA1-EA21-12E1-89DB4AC1B4B8}"/>
              </a:ext>
            </a:extLst>
          </p:cNvPr>
          <p:cNvSpPr/>
          <p:nvPr/>
        </p:nvSpPr>
        <p:spPr>
          <a:xfrm>
            <a:off x="5233555" y="1974271"/>
            <a:ext cx="1427018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Front-End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72E1C22-1C01-37FC-BFAE-5EFC74DF59D9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5947064" y="2878280"/>
            <a:ext cx="426027" cy="895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936F51D-1CAE-CEE7-3D50-0497171C04E7}"/>
              </a:ext>
            </a:extLst>
          </p:cNvPr>
          <p:cNvSpPr txBox="1"/>
          <p:nvPr/>
        </p:nvSpPr>
        <p:spPr>
          <a:xfrm>
            <a:off x="3349161" y="3168999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写入预测为跳转的指令信息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CD7EC455-F5F5-EB2F-782A-B33F9F2A22D7}"/>
              </a:ext>
            </a:extLst>
          </p:cNvPr>
          <p:cNvCxnSpPr>
            <a:cxnSpLocks/>
          </p:cNvCxnSpPr>
          <p:nvPr/>
        </p:nvCxnSpPr>
        <p:spPr>
          <a:xfrm flipV="1">
            <a:off x="7429499" y="2901228"/>
            <a:ext cx="619992" cy="848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7AE4702F-22E7-29EF-5439-FCB4BA0A5518}"/>
              </a:ext>
            </a:extLst>
          </p:cNvPr>
          <p:cNvSpPr/>
          <p:nvPr/>
        </p:nvSpPr>
        <p:spPr>
          <a:xfrm>
            <a:off x="7637318" y="1971228"/>
            <a:ext cx="1427018" cy="9040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Back-End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55BE075-5A53-89B4-699E-56B70C472DF0}"/>
              </a:ext>
            </a:extLst>
          </p:cNvPr>
          <p:cNvSpPr txBox="1"/>
          <p:nvPr/>
        </p:nvSpPr>
        <p:spPr>
          <a:xfrm>
            <a:off x="6594948" y="178656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预测结果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0FF758BC-AF1C-9EEA-33A0-D3D648C5839B}"/>
              </a:ext>
            </a:extLst>
          </p:cNvPr>
          <p:cNvCxnSpPr>
            <a:cxnSpLocks/>
          </p:cNvCxnSpPr>
          <p:nvPr/>
        </p:nvCxnSpPr>
        <p:spPr>
          <a:xfrm flipH="1">
            <a:off x="6627761" y="2179708"/>
            <a:ext cx="976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511C1E05-9333-E6C1-82AA-6E773ECB10E2}"/>
              </a:ext>
            </a:extLst>
          </p:cNvPr>
          <p:cNvSpPr txBox="1"/>
          <p:nvPr/>
        </p:nvSpPr>
        <p:spPr>
          <a:xfrm>
            <a:off x="7881504" y="3388268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读取预测信息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466514E-B0D0-4F74-DABC-AF095CEDA2ED}"/>
              </a:ext>
            </a:extLst>
          </p:cNvPr>
          <p:cNvSpPr txBox="1"/>
          <p:nvPr/>
        </p:nvSpPr>
        <p:spPr>
          <a:xfrm>
            <a:off x="6627761" y="236825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提交信息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C5034E5-478B-B0A4-D36A-7EC8261D867C}"/>
              </a:ext>
            </a:extLst>
          </p:cNvPr>
          <p:cNvCxnSpPr>
            <a:cxnSpLocks/>
          </p:cNvCxnSpPr>
          <p:nvPr/>
        </p:nvCxnSpPr>
        <p:spPr>
          <a:xfrm flipH="1">
            <a:off x="6660574" y="2761404"/>
            <a:ext cx="9767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D0F3C63D-3470-5F4C-89BF-783732156520}"/>
              </a:ext>
            </a:extLst>
          </p:cNvPr>
          <p:cNvSpPr txBox="1"/>
          <p:nvPr/>
        </p:nvSpPr>
        <p:spPr>
          <a:xfrm>
            <a:off x="1226126" y="5213361"/>
            <a:ext cx="786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目前还没有分支预测，相当于所有预测都是不跳转，所以</a:t>
            </a:r>
            <a:r>
              <a:rPr lang="en-US" altLang="zh-CN" dirty="0"/>
              <a:t>PTAB</a:t>
            </a:r>
            <a:r>
              <a:rPr lang="zh-CN" altLang="en-US" dirty="0"/>
              <a:t>一直都是空表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B1514BC-2370-8B08-CB66-12FC62AA268A}"/>
              </a:ext>
            </a:extLst>
          </p:cNvPr>
          <p:cNvSpPr txBox="1"/>
          <p:nvPr/>
        </p:nvSpPr>
        <p:spPr>
          <a:xfrm>
            <a:off x="1226126" y="1198335"/>
            <a:ext cx="2462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1. Misprediction</a:t>
            </a:r>
            <a:r>
              <a:rPr lang="zh-CN" altLang="en-US" dirty="0"/>
              <a:t>的检测</a:t>
            </a:r>
          </a:p>
        </p:txBody>
      </p:sp>
    </p:spTree>
    <p:extLst>
      <p:ext uri="{BB962C8B-B14F-4D97-AF65-F5344CB8AC3E}">
        <p14:creationId xmlns:p14="http://schemas.microsoft.com/office/powerpoint/2010/main" val="2318245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EA315-B237-103C-E22D-3F92AC3C3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3746B50-6E66-DDFA-B3D2-148178BC712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6941" y="-87025"/>
            <a:ext cx="4103688" cy="1470026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本周进度</a:t>
            </a:r>
            <a:endParaRPr lang="zh-CN" altLang="zh-CN" sz="4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4EAFADE-EA05-87A3-DC20-3D650E180589}"/>
              </a:ext>
            </a:extLst>
          </p:cNvPr>
          <p:cNvSpPr txBox="1"/>
          <p:nvPr/>
        </p:nvSpPr>
        <p:spPr>
          <a:xfrm>
            <a:off x="1226126" y="1198335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2. </a:t>
            </a:r>
            <a:r>
              <a:rPr lang="zh-CN" altLang="en-US" dirty="0"/>
              <a:t>异常处理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666614-F553-3834-1BF4-6232ADE9FB71}"/>
              </a:ext>
            </a:extLst>
          </p:cNvPr>
          <p:cNvSpPr txBox="1"/>
          <p:nvPr/>
        </p:nvSpPr>
        <p:spPr>
          <a:xfrm>
            <a:off x="1842654" y="2369493"/>
            <a:ext cx="8690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之前有的机制：</a:t>
            </a:r>
            <a:r>
              <a:rPr lang="en-US" altLang="zh-CN" dirty="0"/>
              <a:t>Checkpoint</a:t>
            </a:r>
            <a:r>
              <a:rPr lang="zh-CN" altLang="en-US" dirty="0"/>
              <a:t>恢复分支状态，但是只针对分支指令，无法应对中断异常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8BBDB1-DD7E-8CD3-06E0-AB74F691C2A9}"/>
              </a:ext>
            </a:extLst>
          </p:cNvPr>
          <p:cNvSpPr txBox="1"/>
          <p:nvPr/>
        </p:nvSpPr>
        <p:spPr>
          <a:xfrm>
            <a:off x="1842652" y="1869411"/>
            <a:ext cx="518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恢复机制： </a:t>
            </a:r>
            <a:r>
              <a:rPr lang="en-US" altLang="zh-CN" dirty="0"/>
              <a:t>Checkpoint</a:t>
            </a:r>
            <a:r>
              <a:rPr lang="zh-CN" altLang="en-US" dirty="0"/>
              <a:t>、</a:t>
            </a:r>
            <a:r>
              <a:rPr lang="en-US" altLang="zh-CN" dirty="0"/>
              <a:t>Walk</a:t>
            </a:r>
            <a:r>
              <a:rPr lang="zh-CN" altLang="en-US" dirty="0"/>
              <a:t>、</a:t>
            </a:r>
            <a:r>
              <a:rPr lang="en-US" altLang="zh-CN" dirty="0"/>
              <a:t>Committed Table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450C9CA-05FE-FAC2-FB69-9C2D3A5EECD0}"/>
              </a:ext>
            </a:extLst>
          </p:cNvPr>
          <p:cNvSpPr txBox="1"/>
          <p:nvPr/>
        </p:nvSpPr>
        <p:spPr>
          <a:xfrm>
            <a:off x="1842653" y="2909820"/>
            <a:ext cx="9373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对于中断异常来说，使用</a:t>
            </a:r>
            <a:r>
              <a:rPr lang="en-US" altLang="zh-CN" dirty="0"/>
              <a:t>Walk/Committed Table</a:t>
            </a:r>
            <a:r>
              <a:rPr lang="zh-CN" altLang="en-US" dirty="0"/>
              <a:t>更好，异常需要在</a:t>
            </a:r>
            <a:r>
              <a:rPr lang="en-US" altLang="zh-CN" dirty="0"/>
              <a:t>ROB</a:t>
            </a:r>
            <a:r>
              <a:rPr lang="zh-CN" altLang="en-US" dirty="0"/>
              <a:t>提交的时候才报出，</a:t>
            </a:r>
            <a:endParaRPr lang="en-US" altLang="zh-CN" dirty="0"/>
          </a:p>
          <a:p>
            <a:r>
              <a:rPr lang="zh-CN" altLang="en-US" dirty="0"/>
              <a:t>因此无需恢复保留站的状态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332642-6E51-91B0-E182-E76ADE5C6DA3}"/>
              </a:ext>
            </a:extLst>
          </p:cNvPr>
          <p:cNvSpPr txBox="1"/>
          <p:nvPr/>
        </p:nvSpPr>
        <p:spPr>
          <a:xfrm>
            <a:off x="1842652" y="381729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目前的结构：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783EC2-62FF-6B24-C31D-96B6BD6629D1}"/>
              </a:ext>
            </a:extLst>
          </p:cNvPr>
          <p:cNvSpPr txBox="1"/>
          <p:nvPr/>
        </p:nvSpPr>
        <p:spPr>
          <a:xfrm>
            <a:off x="1842652" y="4341754"/>
            <a:ext cx="6896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分支指令：使用</a:t>
            </a:r>
            <a:r>
              <a:rPr lang="en-US" altLang="zh-CN" dirty="0"/>
              <a:t>checkpoint</a:t>
            </a:r>
            <a:r>
              <a:rPr lang="zh-CN" altLang="en-US" dirty="0"/>
              <a:t>保存重命名表，使用分支</a:t>
            </a:r>
            <a:r>
              <a:rPr lang="en-US" altLang="zh-CN" dirty="0"/>
              <a:t>tag</a:t>
            </a:r>
            <a:r>
              <a:rPr lang="zh-CN" altLang="en-US" dirty="0"/>
              <a:t>清除保留站</a:t>
            </a:r>
            <a:endParaRPr lang="en-US" altLang="zh-CN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5C8913F-C881-355B-D73A-704A18B995EB}"/>
              </a:ext>
            </a:extLst>
          </p:cNvPr>
          <p:cNvSpPr txBox="1"/>
          <p:nvPr/>
        </p:nvSpPr>
        <p:spPr>
          <a:xfrm>
            <a:off x="1842652" y="4787561"/>
            <a:ext cx="8945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中断异常：使用</a:t>
            </a:r>
            <a:r>
              <a:rPr lang="en-US" altLang="zh-CN" dirty="0"/>
              <a:t>committed table</a:t>
            </a:r>
            <a:r>
              <a:rPr lang="zh-CN" altLang="en-US" dirty="0"/>
              <a:t>保存提交修改的重命名表，</a:t>
            </a:r>
            <a:r>
              <a:rPr lang="en-US" altLang="zh-CN" dirty="0"/>
              <a:t>ROB</a:t>
            </a:r>
            <a:r>
              <a:rPr lang="zh-CN" altLang="en-US" dirty="0"/>
              <a:t>提交时清空流水线并用</a:t>
            </a:r>
            <a:endParaRPr lang="en-US" altLang="zh-CN" dirty="0"/>
          </a:p>
          <a:p>
            <a:r>
              <a:rPr lang="en-US" altLang="zh-CN" dirty="0"/>
              <a:t>	    committed table</a:t>
            </a:r>
            <a:r>
              <a:rPr lang="zh-CN" altLang="en-US" dirty="0"/>
              <a:t>恢复重命名表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76372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A7A8A-0558-C80F-946A-BBB041F3B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69A8C28-B610-813F-54DB-AC056DAB245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86941" y="-87025"/>
            <a:ext cx="4103688" cy="1470026"/>
          </a:xfrm>
        </p:spPr>
        <p:txBody>
          <a:bodyPr anchor="ctr"/>
          <a:lstStyle/>
          <a:p>
            <a:pPr eaLnBrk="1" hangingPunct="1"/>
            <a:r>
              <a:rPr lang="zh-CN" altLang="en-US" sz="4400" dirty="0"/>
              <a:t>本周进度</a:t>
            </a:r>
            <a:endParaRPr lang="zh-CN" altLang="zh-CN" sz="4400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C02B3DA-E49E-C617-5AB2-54D2967F5191}"/>
              </a:ext>
            </a:extLst>
          </p:cNvPr>
          <p:cNvSpPr txBox="1"/>
          <p:nvPr/>
        </p:nvSpPr>
        <p:spPr>
          <a:xfrm>
            <a:off x="1226126" y="1198335"/>
            <a:ext cx="3029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3. </a:t>
            </a:r>
            <a:r>
              <a:rPr lang="zh-CN" altLang="en-US" dirty="0"/>
              <a:t>启动</a:t>
            </a:r>
            <a:r>
              <a:rPr lang="en-US" altLang="zh-CN" dirty="0"/>
              <a:t>RT-Thread</a:t>
            </a:r>
            <a:r>
              <a:rPr lang="zh-CN" altLang="en-US" dirty="0"/>
              <a:t>需要的</a:t>
            </a:r>
            <a:r>
              <a:rPr lang="en-US" altLang="zh-CN" dirty="0"/>
              <a:t>CSR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ADD5789-8A7B-18DE-9A5F-97D9BD5A56C5}"/>
              </a:ext>
            </a:extLst>
          </p:cNvPr>
          <p:cNvSpPr txBox="1"/>
          <p:nvPr/>
        </p:nvSpPr>
        <p:spPr>
          <a:xfrm>
            <a:off x="1551202" y="1745031"/>
            <a:ext cx="151014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mstatus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mcause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mtvec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mepc</a:t>
            </a:r>
            <a:endParaRPr lang="en-US" altLang="zh-CN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77B2C8F-9CBD-A5E0-A3D3-BBF606793E39}"/>
              </a:ext>
            </a:extLst>
          </p:cNvPr>
          <p:cNvSpPr txBox="1"/>
          <p:nvPr/>
        </p:nvSpPr>
        <p:spPr>
          <a:xfrm>
            <a:off x="1226126" y="3650589"/>
            <a:ext cx="35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问题：如何解决读写</a:t>
            </a:r>
            <a:r>
              <a:rPr lang="en-US" altLang="zh-CN" dirty="0"/>
              <a:t>CSR</a:t>
            </a:r>
            <a:r>
              <a:rPr lang="zh-CN" altLang="en-US" dirty="0"/>
              <a:t>的相关性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920665-E6DB-3AF8-8CEF-C8F51D825C5C}"/>
              </a:ext>
            </a:extLst>
          </p:cNvPr>
          <p:cNvSpPr txBox="1"/>
          <p:nvPr/>
        </p:nvSpPr>
        <p:spPr>
          <a:xfrm>
            <a:off x="1551202" y="4078820"/>
            <a:ext cx="5535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类似通用寄存器，采用重命名技术还是有特别的处理？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5131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200</Words>
  <Application>Microsoft Office PowerPoint</Application>
  <PresentationFormat>宽屏</PresentationFormat>
  <Paragraphs>32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本周进度</vt:lpstr>
      <vt:lpstr>本周进度</vt:lpstr>
      <vt:lpstr>本周进度</vt:lpstr>
      <vt:lpstr>本周进度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三 张</dc:creator>
  <cp:lastModifiedBy>三 张</cp:lastModifiedBy>
  <cp:revision>2</cp:revision>
  <dcterms:created xsi:type="dcterms:W3CDTF">2024-11-06T02:16:45Z</dcterms:created>
  <dcterms:modified xsi:type="dcterms:W3CDTF">2024-11-06T06:32:09Z</dcterms:modified>
</cp:coreProperties>
</file>