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677" r:id="rId1"/>
  </p:sldMasterIdLst>
  <p:notesMasterIdLst>
    <p:notesMasterId r:id="rId18"/>
  </p:notesMasterIdLst>
  <p:sldIdLst>
    <p:sldId id="257" r:id="rId2"/>
    <p:sldId id="286" r:id="rId3"/>
    <p:sldId id="261" r:id="rId4"/>
    <p:sldId id="269" r:id="rId5"/>
    <p:sldId id="287" r:id="rId6"/>
    <p:sldId id="288" r:id="rId7"/>
    <p:sldId id="265" r:id="rId8"/>
    <p:sldId id="263" r:id="rId9"/>
    <p:sldId id="289" r:id="rId10"/>
    <p:sldId id="271" r:id="rId11"/>
    <p:sldId id="290" r:id="rId12"/>
    <p:sldId id="291" r:id="rId13"/>
    <p:sldId id="292" r:id="rId14"/>
    <p:sldId id="293" r:id="rId15"/>
    <p:sldId id="267" r:id="rId16"/>
    <p:sldId id="281" r:id="rId17"/>
  </p:sldIdLst>
  <p:sldSz cx="12192000" cy="6858000"/>
  <p:notesSz cx="6858000" cy="9144000"/>
  <p:embeddedFontLst>
    <p:embeddedFont>
      <p:font typeface="Copperplate Gothic Bold" panose="020E0705020206020404" pitchFamily="34" charset="0"/>
      <p:regular r:id="rId19"/>
    </p:embeddedFont>
    <p:embeddedFont>
      <p:font typeface="Calibri" panose="020F0502020204030204" pitchFamily="34" charset="0"/>
      <p:regular r:id="rId20"/>
      <p:bold r:id="rId21"/>
      <p:italic r:id="rId22"/>
      <p:boldItalic r:id="rId23"/>
    </p:embeddedFont>
    <p:embeddedFont>
      <p:font typeface="微软雅黑" panose="020B0503020204020204" pitchFamily="34" charset="-122"/>
      <p:regular r:id="rId24"/>
      <p:bold r:id="rId2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1" userDrawn="1">
          <p15:clr>
            <a:srgbClr val="A4A3A4"/>
          </p15:clr>
        </p15:guide>
        <p15:guide id="2" pos="3840" userDrawn="1">
          <p15:clr>
            <a:srgbClr val="A4A3A4"/>
          </p15:clr>
        </p15:guide>
        <p15:guide id="5" orient="horz" pos="1298" userDrawn="1">
          <p15:clr>
            <a:srgbClr val="A4A3A4"/>
          </p15:clr>
        </p15:guide>
        <p15:guide id="6" orient="horz" pos="3793" userDrawn="1">
          <p15:clr>
            <a:srgbClr val="A4A3A4"/>
          </p15:clr>
        </p15:guide>
        <p15:guide id="7" orient="horz" pos="3113" userDrawn="1">
          <p15:clr>
            <a:srgbClr val="A4A3A4"/>
          </p15:clr>
        </p15:guide>
        <p15:guide id="8" pos="892" userDrawn="1">
          <p15:clr>
            <a:srgbClr val="A4A3A4"/>
          </p15:clr>
        </p15:guide>
        <p15:guide id="9" pos="7650" userDrawn="1">
          <p15:clr>
            <a:srgbClr val="A4A3A4"/>
          </p15:clr>
        </p15:guide>
        <p15:guide id="11" pos="7015" userDrawn="1">
          <p15:clr>
            <a:srgbClr val="A4A3A4"/>
          </p15:clr>
        </p15:guide>
        <p15:guide id="12" pos="1255" userDrawn="1">
          <p15:clr>
            <a:srgbClr val="A4A3A4"/>
          </p15:clr>
        </p15:guide>
        <p15:guide id="13" pos="6335" userDrawn="1">
          <p15:clr>
            <a:srgbClr val="A4A3A4"/>
          </p15:clr>
        </p15:guide>
        <p15:guide id="14" orient="horz" pos="2704" userDrawn="1">
          <p15:clr>
            <a:srgbClr val="A4A3A4"/>
          </p15:clr>
        </p15:guide>
        <p15:guide id="15" orient="horz" pos="32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28A9D6"/>
    <a:srgbClr val="7FCCE7"/>
    <a:srgbClr val="6AC3E2"/>
    <a:srgbClr val="4AB7DC"/>
    <a:srgbClr val="C1E6F3"/>
    <a:srgbClr val="8ED2E9"/>
    <a:srgbClr val="5BBDE0"/>
    <a:srgbClr val="71C6E4"/>
    <a:srgbClr val="4DB8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21" autoAdjust="0"/>
    <p:restoredTop sz="83879" autoAdjust="0"/>
  </p:normalViewPr>
  <p:slideViewPr>
    <p:cSldViewPr showGuides="1">
      <p:cViewPr varScale="1">
        <p:scale>
          <a:sx n="96" d="100"/>
          <a:sy n="96" d="100"/>
        </p:scale>
        <p:origin x="1284" y="84"/>
      </p:cViewPr>
      <p:guideLst>
        <p:guide orient="horz" pos="391"/>
        <p:guide pos="3840"/>
        <p:guide orient="horz" pos="1298"/>
        <p:guide orient="horz" pos="3793"/>
        <p:guide orient="horz" pos="3113"/>
        <p:guide pos="892"/>
        <p:guide pos="7650"/>
        <p:guide pos="7015"/>
        <p:guide pos="1255"/>
        <p:guide pos="6335"/>
        <p:guide orient="horz" pos="2704"/>
        <p:guide orient="horz" pos="3294"/>
      </p:guideLst>
    </p:cSldViewPr>
  </p:slideViewPr>
  <p:notesTextViewPr>
    <p:cViewPr>
      <p:scale>
        <a:sx n="3" d="2"/>
        <a:sy n="3" d="2"/>
      </p:scale>
      <p:origin x="0" y="0"/>
    </p:cViewPr>
  </p:notesTextViewPr>
  <p:sorterViewPr>
    <p:cViewPr>
      <p:scale>
        <a:sx n="125" d="100"/>
        <a:sy n="125" d="100"/>
      </p:scale>
      <p:origin x="0" y="-30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BD7BAD-2227-4ED9-976D-74FC1DE8D0D6}" type="datetimeFigureOut">
              <a:rPr lang="zh-CN" altLang="en-US" smtClean="0"/>
              <a:t>2020/7/13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02BD0B-23ED-4A76-9C99-2E249C5C7E4F}" type="slidenum">
              <a:rPr lang="zh-CN" altLang="en-US" smtClean="0"/>
              <a:t>‹#›</a:t>
            </a:fld>
            <a:endParaRPr lang="zh-CN" altLang="en-US"/>
          </a:p>
        </p:txBody>
      </p:sp>
    </p:spTree>
    <p:extLst>
      <p:ext uri="{BB962C8B-B14F-4D97-AF65-F5344CB8AC3E}">
        <p14:creationId xmlns:p14="http://schemas.microsoft.com/office/powerpoint/2010/main" val="4225139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t>0</a:t>
            </a:fld>
            <a:endParaRPr lang="zh-CN" altLang="en-US"/>
          </a:p>
        </p:txBody>
      </p:sp>
    </p:spTree>
    <p:extLst>
      <p:ext uri="{BB962C8B-B14F-4D97-AF65-F5344CB8AC3E}">
        <p14:creationId xmlns:p14="http://schemas.microsoft.com/office/powerpoint/2010/main" val="2636990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t>9</a:t>
            </a:fld>
            <a:endParaRPr lang="zh-CN" altLang="en-US"/>
          </a:p>
        </p:txBody>
      </p:sp>
    </p:spTree>
    <p:extLst>
      <p:ext uri="{BB962C8B-B14F-4D97-AF65-F5344CB8AC3E}">
        <p14:creationId xmlns:p14="http://schemas.microsoft.com/office/powerpoint/2010/main" val="4192723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不像人工神经元，每一次迭代中神经元都会整合输入有一个输出，即使很小，但是脉冲神经元在没有被完全激活的时候，也就是输入整合后没有超过阈值，输出是完全静息的。</a:t>
            </a: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t>10</a:t>
            </a:fld>
            <a:endParaRPr lang="zh-CN" altLang="en-US"/>
          </a:p>
        </p:txBody>
      </p:sp>
    </p:spTree>
    <p:extLst>
      <p:ext uri="{BB962C8B-B14F-4D97-AF65-F5344CB8AC3E}">
        <p14:creationId xmlns:p14="http://schemas.microsoft.com/office/powerpoint/2010/main" val="26471137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分离光子器件构建的神经元</a:t>
            </a: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t>11</a:t>
            </a:fld>
            <a:endParaRPr lang="zh-CN" altLang="en-US"/>
          </a:p>
        </p:txBody>
      </p:sp>
    </p:spTree>
    <p:extLst>
      <p:ext uri="{BB962C8B-B14F-4D97-AF65-F5344CB8AC3E}">
        <p14:creationId xmlns:p14="http://schemas.microsoft.com/office/powerpoint/2010/main" val="1698629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激光神经元包含增益区和饱和吸收区。其中，增益区受输入电流和偏置抽运电流联合调制、饱和吸收区激发光脉冲信号。输入电流扰动调制激光器增益区的增益值，足够的兴奋性刺激会导致饱和区透明（载流子密度上升），造成光脉冲的释放并伴随着短暂的不应期直到抽运电流使载流子浓度逐渐恢复至平衡状态。其数学模型上等同于ＬＩＦ神经元，激光器产生的脉冲宽度为皮秒量级，积分时间常数由区域载流子恢复时间常数决定，一般是几百皮秒量级，对输入响应的不应期约为</a:t>
            </a:r>
            <a:r>
              <a:rPr lang="en-US" altLang="zh-CN" dirty="0" err="1" smtClean="0"/>
              <a:t>200ps</a:t>
            </a:r>
            <a:r>
              <a:rPr lang="zh-CN" altLang="en-US" dirty="0" smtClean="0"/>
              <a:t>。这一部分目前没有很好的仿真手段，以实验为主，主要是关注国外的最新研究。</a:t>
            </a:r>
          </a:p>
        </p:txBody>
      </p:sp>
      <p:sp>
        <p:nvSpPr>
          <p:cNvPr id="4" name="灯片编号占位符 3"/>
          <p:cNvSpPr>
            <a:spLocks noGrp="1"/>
          </p:cNvSpPr>
          <p:nvPr>
            <p:ph type="sldNum" sz="quarter" idx="10"/>
          </p:nvPr>
        </p:nvSpPr>
        <p:spPr/>
        <p:txBody>
          <a:bodyPr/>
          <a:lstStyle/>
          <a:p>
            <a:fld id="{7502BD0B-23ED-4A76-9C99-2E249C5C7E4F}" type="slidenum">
              <a:rPr lang="zh-CN" altLang="en-US" smtClean="0"/>
              <a:t>12</a:t>
            </a:fld>
            <a:endParaRPr lang="zh-CN" altLang="en-US"/>
          </a:p>
        </p:txBody>
      </p:sp>
    </p:spTree>
    <p:extLst>
      <p:ext uri="{BB962C8B-B14F-4D97-AF65-F5344CB8AC3E}">
        <p14:creationId xmlns:p14="http://schemas.microsoft.com/office/powerpoint/2010/main" val="679135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ＰＮＮ 核心部分包括光谱滤波组件、光电探测器和激光神经元等３部分，输入为广播环内所有频段信息的叠加信号，输出为单一波长信号。其中，单 ＰＮＮ 中的光谱滤波组件包含 Ｎ（波导中容纳光谱频段的个数）个具有不同频率滤波特性的微环谐振腔，每个谐振腔的滤波频谱覆盖所有输入信号波段，只有特定波长的脉冲信号可以通过，而其他波长的脉冲信号全部衰减殆尽。光谱滤波组件由代表正输入连接权重的兴奋权重组件和负输入连接权重的抑制权重</a:t>
            </a:r>
            <a:r>
              <a:rPr lang="zh-CN" altLang="en-US" smtClean="0"/>
              <a:t>组件组成；光电</a:t>
            </a:r>
            <a:r>
              <a:rPr lang="zh-CN" altLang="en-US" dirty="0" smtClean="0"/>
              <a:t>探测器将滤波器组输出光谱整合转换</a:t>
            </a:r>
            <a:r>
              <a:rPr lang="zh-CN" altLang="en-US" smtClean="0"/>
              <a:t>为电信号；激光神经元</a:t>
            </a:r>
            <a:r>
              <a:rPr lang="zh-CN" altLang="en-US" dirty="0" smtClean="0"/>
              <a:t>中的双区域激光器受直流偏置以及输入电信号</a:t>
            </a:r>
            <a:r>
              <a:rPr lang="zh-CN" altLang="en-US" smtClean="0"/>
              <a:t>共同调制，其</a:t>
            </a:r>
            <a:r>
              <a:rPr lang="zh-CN" altLang="en-US" dirty="0" smtClean="0"/>
              <a:t>输出脉冲被注入光</a:t>
            </a:r>
            <a:r>
              <a:rPr lang="zh-CN" altLang="en-US" smtClean="0"/>
              <a:t>波导中。ＰＮＮ 的</a:t>
            </a:r>
            <a:r>
              <a:rPr lang="zh-CN" altLang="en-US" dirty="0" smtClean="0"/>
              <a:t>结构利用了光神经拟态系统</a:t>
            </a:r>
            <a:r>
              <a:rPr lang="zh-CN" altLang="en-US" smtClean="0"/>
              <a:t>中可成</a:t>
            </a:r>
            <a:r>
              <a:rPr lang="zh-CN" altLang="en-US" dirty="0" smtClean="0"/>
              <a:t>激光神经元的机制以及波分复用结构和光电光转换</a:t>
            </a:r>
            <a:r>
              <a:rPr lang="zh-CN" altLang="en-US" smtClean="0"/>
              <a:t>的优势：１）脉冲</a:t>
            </a:r>
            <a:r>
              <a:rPr lang="zh-CN" altLang="en-US" dirty="0" smtClean="0"/>
              <a:t>神经元是基于两区域分布式反馈混合瞬逝激光器</a:t>
            </a:r>
            <a:r>
              <a:rPr lang="zh-CN" altLang="en-US" smtClean="0"/>
              <a:t>的动态特性，其</a:t>
            </a:r>
            <a:r>
              <a:rPr lang="zh-CN" altLang="en-US" dirty="0" smtClean="0"/>
              <a:t>动态处理时间在皮秒</a:t>
            </a:r>
            <a:r>
              <a:rPr lang="zh-CN" altLang="en-US" smtClean="0"/>
              <a:t>量级，超快光脉冲</a:t>
            </a:r>
            <a:r>
              <a:rPr lang="zh-CN" altLang="en-US" dirty="0" smtClean="0"/>
              <a:t>还具备稳健性</a:t>
            </a:r>
            <a:r>
              <a:rPr lang="zh-CN" altLang="en-US" smtClean="0"/>
              <a:t>和快速性；由于</a:t>
            </a:r>
            <a:r>
              <a:rPr lang="zh-CN" altLang="en-US" dirty="0" smtClean="0"/>
              <a:t>神经元</a:t>
            </a:r>
            <a:r>
              <a:rPr lang="zh-CN" altLang="en-US" smtClean="0"/>
              <a:t>具有独立性，在</a:t>
            </a:r>
            <a:r>
              <a:rPr lang="zh-CN" altLang="en-US" dirty="0" smtClean="0"/>
              <a:t>系统</a:t>
            </a:r>
            <a:r>
              <a:rPr lang="zh-CN" altLang="en-US" smtClean="0"/>
              <a:t>工作时，如果</a:t>
            </a:r>
            <a:r>
              <a:rPr lang="zh-CN" altLang="en-US" dirty="0" smtClean="0"/>
              <a:t>某个激光器</a:t>
            </a:r>
            <a:r>
              <a:rPr lang="zh-CN" altLang="en-US" smtClean="0"/>
              <a:t>发生故障，可以直接将</a:t>
            </a:r>
            <a:r>
              <a:rPr lang="zh-CN" altLang="en-US" dirty="0" smtClean="0"/>
              <a:t>激光器前的</a:t>
            </a:r>
            <a:r>
              <a:rPr lang="zh-CN" altLang="en-US" smtClean="0"/>
              <a:t>滤波器关闭，并</a:t>
            </a:r>
            <a:r>
              <a:rPr lang="zh-CN" altLang="en-US" dirty="0" smtClean="0"/>
              <a:t>及时用其他激光</a:t>
            </a:r>
            <a:r>
              <a:rPr lang="zh-CN" altLang="en-US" smtClean="0"/>
              <a:t>节点替代，确保</a:t>
            </a:r>
            <a:r>
              <a:rPr lang="zh-CN" altLang="en-US" dirty="0" smtClean="0"/>
              <a:t>系统</a:t>
            </a:r>
            <a:r>
              <a:rPr lang="zh-CN" altLang="en-US" smtClean="0"/>
              <a:t>的稳定性；２）波分复用</a:t>
            </a:r>
            <a:r>
              <a:rPr lang="zh-CN" altLang="en-US" dirty="0" smtClean="0"/>
              <a:t>网络允许</a:t>
            </a:r>
            <a:r>
              <a:rPr lang="zh-CN" altLang="en-US" smtClean="0"/>
              <a:t>大量不同频段</a:t>
            </a:r>
            <a:r>
              <a:rPr lang="zh-CN" altLang="en-US" dirty="0" smtClean="0"/>
              <a:t>的信息共存于单个</a:t>
            </a:r>
            <a:r>
              <a:rPr lang="zh-CN" altLang="en-US" smtClean="0"/>
              <a:t>波导中，而且</a:t>
            </a:r>
            <a:r>
              <a:rPr lang="zh-CN" altLang="en-US" dirty="0" smtClean="0"/>
              <a:t>不同神经元群之间的连接权重可以通过可调制微型环形振荡</a:t>
            </a:r>
            <a:r>
              <a:rPr lang="zh-CN" altLang="en-US" smtClean="0"/>
              <a:t>腔实现；３）作为光电</a:t>
            </a:r>
            <a:r>
              <a:rPr lang="zh-CN" altLang="en-US" dirty="0" smtClean="0"/>
              <a:t>计算核心的</a:t>
            </a:r>
            <a:r>
              <a:rPr lang="zh-CN" altLang="en-US" smtClean="0"/>
              <a:t>基本元件，网络</a:t>
            </a:r>
            <a:r>
              <a:rPr lang="zh-CN" altLang="en-US" dirty="0" smtClean="0"/>
              <a:t>处理</a:t>
            </a:r>
            <a:r>
              <a:rPr lang="zh-CN" altLang="en-US" smtClean="0"/>
              <a:t>节点 ＰＮＮ 将</a:t>
            </a:r>
            <a:r>
              <a:rPr lang="zh-CN" altLang="en-US" dirty="0" smtClean="0"/>
              <a:t>光电信号</a:t>
            </a:r>
            <a:r>
              <a:rPr lang="zh-CN" altLang="en-US" smtClean="0"/>
              <a:t>来回转换，消除</a:t>
            </a:r>
            <a:r>
              <a:rPr lang="zh-CN" altLang="en-US" dirty="0" smtClean="0"/>
              <a:t>了相位以及波长噪声</a:t>
            </a:r>
            <a:r>
              <a:rPr lang="zh-CN" altLang="en-US" smtClean="0"/>
              <a:t>的传播，光电</a:t>
            </a:r>
            <a:r>
              <a:rPr lang="zh-CN" altLang="en-US" dirty="0" smtClean="0"/>
              <a:t>光转换同样是解决带宽连接密度权衡的</a:t>
            </a:r>
            <a:r>
              <a:rPr lang="zh-CN" altLang="en-US" smtClean="0"/>
              <a:t>重要方法。</a:t>
            </a:r>
            <a:endParaRPr lang="zh-CN" altLang="en-US" dirty="0" smtClean="0"/>
          </a:p>
          <a:p>
            <a:endParaRPr lang="zh-CN" altLang="en-US" dirty="0" smtClean="0"/>
          </a:p>
        </p:txBody>
      </p:sp>
      <p:sp>
        <p:nvSpPr>
          <p:cNvPr id="4" name="灯片编号占位符 3"/>
          <p:cNvSpPr>
            <a:spLocks noGrp="1"/>
          </p:cNvSpPr>
          <p:nvPr>
            <p:ph type="sldNum" sz="quarter" idx="10"/>
          </p:nvPr>
        </p:nvSpPr>
        <p:spPr/>
        <p:txBody>
          <a:bodyPr/>
          <a:lstStyle/>
          <a:p>
            <a:fld id="{7502BD0B-23ED-4A76-9C99-2E249C5C7E4F}" type="slidenum">
              <a:rPr lang="zh-CN" altLang="en-US" smtClean="0"/>
              <a:t>13</a:t>
            </a:fld>
            <a:endParaRPr lang="zh-CN" altLang="en-US"/>
          </a:p>
        </p:txBody>
      </p:sp>
    </p:spTree>
    <p:extLst>
      <p:ext uri="{BB962C8B-B14F-4D97-AF65-F5344CB8AC3E}">
        <p14:creationId xmlns:p14="http://schemas.microsoft.com/office/powerpoint/2010/main" val="360350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这一块是跟校外高校科研单位一起合作，可能有一个项目。主要是参与一些调研、了解相关的工作、提供一些做实验的经验。</a:t>
            </a: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t>14</a:t>
            </a:fld>
            <a:endParaRPr lang="zh-CN" altLang="en-US"/>
          </a:p>
        </p:txBody>
      </p:sp>
    </p:spTree>
    <p:extLst>
      <p:ext uri="{BB962C8B-B14F-4D97-AF65-F5344CB8AC3E}">
        <p14:creationId xmlns:p14="http://schemas.microsoft.com/office/powerpoint/2010/main" val="1879436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时钟速率：传统电子计算芯片利用硅基集成电路构建，其基本单元为半导体场效应管，执行开关操作，电子的运动会受到电子迁移率、以及完成单次计算所需场效应管数量的影响，同时时钟的分布电路设计也会越来越困难</a:t>
            </a:r>
            <a:endParaRPr lang="en-US" altLang="zh-CN" dirty="0" smtClean="0"/>
          </a:p>
          <a:p>
            <a:r>
              <a:rPr lang="zh-CN" altLang="en-US" dirty="0" smtClean="0"/>
              <a:t>带限效应：集成电路之间、蕊片与蕊片之间互连以及要克服由于驱动蕊片上、下的连线造成的带限效应。随着集成度的提高、假定蕊片上所有元件和空间均缩小</a:t>
            </a:r>
            <a:r>
              <a:rPr lang="en-US" altLang="zh-CN" dirty="0" smtClean="0"/>
              <a:t>2</a:t>
            </a:r>
            <a:r>
              <a:rPr lang="zh-CN" altLang="en-US" dirty="0" smtClean="0"/>
              <a:t>倍</a:t>
            </a:r>
            <a:r>
              <a:rPr lang="en-US" altLang="zh-CN" dirty="0" smtClean="0"/>
              <a:t>,</a:t>
            </a:r>
            <a:r>
              <a:rPr lang="zh-CN" altLang="en-US" dirty="0" smtClean="0"/>
              <a:t>则晶</a:t>
            </a:r>
          </a:p>
          <a:p>
            <a:r>
              <a:rPr lang="zh-CN" altLang="en-US" dirty="0" smtClean="0"/>
              <a:t>体管的开关时间相应地缩小</a:t>
            </a:r>
            <a:r>
              <a:rPr lang="en-US" altLang="zh-CN" dirty="0" smtClean="0"/>
              <a:t>2</a:t>
            </a:r>
            <a:r>
              <a:rPr lang="zh-CN" altLang="en-US" dirty="0" smtClean="0"/>
              <a:t>倍。但是因连线截面和间距的减小而产生的电阻增大</a:t>
            </a:r>
            <a:r>
              <a:rPr lang="en-US" altLang="zh-CN" dirty="0" smtClean="0"/>
              <a:t>2</a:t>
            </a:r>
            <a:r>
              <a:rPr lang="zh-CN" altLang="en-US" dirty="0" smtClean="0"/>
              <a:t>倍和分布电容减少</a:t>
            </a:r>
            <a:r>
              <a:rPr lang="en-US" altLang="zh-CN" dirty="0" smtClean="0"/>
              <a:t>2</a:t>
            </a:r>
            <a:r>
              <a:rPr lang="zh-CN" altLang="en-US" dirty="0" smtClean="0"/>
              <a:t>倍</a:t>
            </a:r>
            <a:r>
              <a:rPr lang="en-US" altLang="zh-CN" dirty="0" smtClean="0"/>
              <a:t>,</a:t>
            </a:r>
            <a:r>
              <a:rPr lang="zh-CN" altLang="en-US" dirty="0" smtClean="0"/>
              <a:t>使得连线元件之间电连接的时间常数</a:t>
            </a:r>
            <a:r>
              <a:rPr lang="en-US" altLang="zh-CN" dirty="0" smtClean="0"/>
              <a:t>RC</a:t>
            </a:r>
            <a:r>
              <a:rPr lang="zh-CN" altLang="en-US" dirty="0" smtClean="0"/>
              <a:t>保持不变。因而最终导致信号的传输速度主要决定于互连延迟并限制计算机的运算速度的局面。</a:t>
            </a:r>
            <a:endParaRPr lang="en-US" altLang="zh-CN" dirty="0" smtClean="0"/>
          </a:p>
          <a:p>
            <a:r>
              <a:rPr lang="zh-CN" altLang="en-US" dirty="0" smtClean="0"/>
              <a:t>冯洛伊曼瓶颈：现在电子计算机是按冯洛伊曼的经典有限态机制运行，采用按时序串行运行的方法。即使采用电子并行运行方式，也会遇到问题，瓶颈”问题主要表现在中央处理器</a:t>
            </a:r>
            <a:r>
              <a:rPr lang="en-US" altLang="zh-CN" dirty="0" smtClean="0"/>
              <a:t>(CPU)</a:t>
            </a:r>
            <a:r>
              <a:rPr lang="zh-CN" altLang="en-US" dirty="0" smtClean="0"/>
              <a:t>与存储器之间。</a:t>
            </a:r>
            <a:r>
              <a:rPr lang="en-US" altLang="zh-CN" dirty="0" smtClean="0"/>
              <a:t>CPU</a:t>
            </a:r>
            <a:r>
              <a:rPr lang="zh-CN" altLang="en-US" dirty="0" smtClean="0"/>
              <a:t>的每个输出必须与相关存储单元相连</a:t>
            </a:r>
            <a:r>
              <a:rPr lang="en-US" altLang="zh-CN" dirty="0" smtClean="0"/>
              <a:t>,</a:t>
            </a:r>
            <a:r>
              <a:rPr lang="zh-CN" altLang="en-US" dirty="0" smtClean="0"/>
              <a:t>反之所有存储单元都必须同时能对</a:t>
            </a:r>
            <a:r>
              <a:rPr lang="en-US" altLang="zh-CN" dirty="0" smtClean="0"/>
              <a:t>CPU</a:t>
            </a:r>
            <a:r>
              <a:rPr lang="zh-CN" altLang="en-US" dirty="0" smtClean="0"/>
              <a:t>的一个单元相连接</a:t>
            </a:r>
            <a:r>
              <a:rPr lang="en-US" altLang="zh-CN" dirty="0" smtClean="0"/>
              <a:t>,</a:t>
            </a:r>
            <a:r>
              <a:rPr lang="zh-CN" altLang="en-US" dirty="0" smtClean="0"/>
              <a:t>这就是所谓的扇出和扇人。计算表明</a:t>
            </a:r>
            <a:r>
              <a:rPr lang="en-US" altLang="zh-CN" dirty="0" smtClean="0"/>
              <a:t>,</a:t>
            </a:r>
            <a:r>
              <a:rPr lang="zh-CN" altLang="en-US" dirty="0" smtClean="0"/>
              <a:t>采用金属导线连接方式</a:t>
            </a:r>
            <a:r>
              <a:rPr lang="en-US" altLang="zh-CN" dirty="0" smtClean="0"/>
              <a:t>,</a:t>
            </a:r>
            <a:r>
              <a:rPr lang="zh-CN" altLang="en-US" dirty="0" smtClean="0"/>
              <a:t>为了不引起电磁串扰</a:t>
            </a:r>
            <a:r>
              <a:rPr lang="en-US" altLang="zh-CN" dirty="0" smtClean="0"/>
              <a:t>,</a:t>
            </a:r>
            <a:r>
              <a:rPr lang="zh-CN" altLang="en-US" dirty="0" smtClean="0"/>
              <a:t>每平方厘米能通过的导线数不能超过约</a:t>
            </a:r>
            <a:r>
              <a:rPr lang="en-US" altLang="zh-CN" dirty="0" smtClean="0"/>
              <a:t>10^3</a:t>
            </a:r>
            <a:r>
              <a:rPr lang="zh-CN" altLang="en-US" dirty="0" smtClean="0"/>
              <a:t>根。</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t>1</a:t>
            </a:fld>
            <a:endParaRPr lang="zh-CN" altLang="en-US"/>
          </a:p>
        </p:txBody>
      </p:sp>
    </p:spTree>
    <p:extLst>
      <p:ext uri="{BB962C8B-B14F-4D97-AF65-F5344CB8AC3E}">
        <p14:creationId xmlns:p14="http://schemas.microsoft.com/office/powerpoint/2010/main" val="2258759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t>2</a:t>
            </a:fld>
            <a:endParaRPr lang="zh-CN" altLang="en-US"/>
          </a:p>
        </p:txBody>
      </p:sp>
    </p:spTree>
    <p:extLst>
      <p:ext uri="{BB962C8B-B14F-4D97-AF65-F5344CB8AC3E}">
        <p14:creationId xmlns:p14="http://schemas.microsoft.com/office/powerpoint/2010/main" val="3595621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t>3</a:t>
            </a:fld>
            <a:endParaRPr lang="zh-CN" altLang="en-US"/>
          </a:p>
        </p:txBody>
      </p:sp>
    </p:spTree>
    <p:extLst>
      <p:ext uri="{BB962C8B-B14F-4D97-AF65-F5344CB8AC3E}">
        <p14:creationId xmlns:p14="http://schemas.microsoft.com/office/powerpoint/2010/main" val="237790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传输</a:t>
            </a:r>
            <a:r>
              <a:rPr lang="en-US" altLang="zh-CN" dirty="0" smtClean="0"/>
              <a:t>SURFACE </a:t>
            </a:r>
            <a:r>
              <a:rPr lang="en-US" altLang="zh-CN" dirty="0" err="1" smtClean="0"/>
              <a:t>plasmon</a:t>
            </a:r>
            <a:r>
              <a:rPr lang="en-US" altLang="zh-CN" dirty="0" smtClean="0"/>
              <a:t> </a:t>
            </a:r>
            <a:r>
              <a:rPr lang="en-US" altLang="zh-CN" dirty="0" err="1" smtClean="0"/>
              <a:t>polaritons</a:t>
            </a:r>
            <a:r>
              <a:rPr lang="en-US" altLang="zh-CN" dirty="0" smtClean="0"/>
              <a:t> </a:t>
            </a:r>
            <a:r>
              <a:rPr lang="zh-CN" altLang="en-US" dirty="0" smtClean="0"/>
              <a:t>（表面等离激元），是一种特殊的在金属和介电物质表面传播的电磁波，使用了</a:t>
            </a:r>
            <a:r>
              <a:rPr lang="en-US" altLang="zh-CN" dirty="0" smtClean="0"/>
              <a:t>metal-dielectric-metal (MDM) waveguide </a:t>
            </a:r>
            <a:r>
              <a:rPr lang="zh-CN" altLang="en-US" dirty="0" smtClean="0"/>
              <a:t>体系</a:t>
            </a:r>
            <a:endParaRPr lang="en-US" altLang="zh-CN" dirty="0" smtClean="0"/>
          </a:p>
          <a:p>
            <a:r>
              <a:rPr lang="zh-CN" altLang="en-US" dirty="0" smtClean="0"/>
              <a:t>超材料：非天然的人造材料，</a:t>
            </a:r>
            <a:r>
              <a:rPr lang="zh-CN" altLang="en-US" sz="1200" b="0" i="0" kern="1200" dirty="0" smtClean="0">
                <a:solidFill>
                  <a:schemeClr val="tx1"/>
                </a:solidFill>
                <a:effectLst/>
                <a:latin typeface="+mn-lt"/>
                <a:ea typeface="+mn-ea"/>
                <a:cs typeface="+mn-cs"/>
              </a:rPr>
              <a:t>指的是一些具有人工设计的结构并呈现出天然材料所不具备的超常物理性质的复合材料，在多种物理结构上的设计来突破某些表观自然规律的限制，从而获得超常的材料功能。</a:t>
            </a: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t>4</a:t>
            </a:fld>
            <a:endParaRPr lang="zh-CN" altLang="en-US"/>
          </a:p>
        </p:txBody>
      </p:sp>
    </p:spTree>
    <p:extLst>
      <p:ext uri="{BB962C8B-B14F-4D97-AF65-F5344CB8AC3E}">
        <p14:creationId xmlns:p14="http://schemas.microsoft.com/office/powerpoint/2010/main" val="1394755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传输</a:t>
            </a:r>
            <a:r>
              <a:rPr lang="en-US" altLang="zh-CN" dirty="0" smtClean="0"/>
              <a:t>SURFACE </a:t>
            </a:r>
            <a:r>
              <a:rPr lang="en-US" altLang="zh-CN" dirty="0" err="1" smtClean="0"/>
              <a:t>plasmon</a:t>
            </a:r>
            <a:r>
              <a:rPr lang="en-US" altLang="zh-CN" dirty="0" smtClean="0"/>
              <a:t> </a:t>
            </a:r>
            <a:r>
              <a:rPr lang="en-US" altLang="zh-CN" dirty="0" err="1" smtClean="0"/>
              <a:t>polaritons</a:t>
            </a:r>
            <a:r>
              <a:rPr lang="en-US" altLang="zh-CN" dirty="0" smtClean="0"/>
              <a:t> </a:t>
            </a:r>
            <a:r>
              <a:rPr lang="zh-CN" altLang="en-US" dirty="0" smtClean="0"/>
              <a:t>（表面等离激元），是一种特殊的在金属和介电物质表面传播的电磁波，使用了</a:t>
            </a:r>
            <a:r>
              <a:rPr lang="en-US" altLang="zh-CN" dirty="0" smtClean="0"/>
              <a:t>metal-dielectric-metal (MDM) waveguide </a:t>
            </a:r>
            <a:r>
              <a:rPr lang="zh-CN" altLang="en-US" dirty="0" smtClean="0"/>
              <a:t>体系</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t>5</a:t>
            </a:fld>
            <a:endParaRPr lang="zh-CN" altLang="en-US"/>
          </a:p>
        </p:txBody>
      </p:sp>
    </p:spTree>
    <p:extLst>
      <p:ext uri="{BB962C8B-B14F-4D97-AF65-F5344CB8AC3E}">
        <p14:creationId xmlns:p14="http://schemas.microsoft.com/office/powerpoint/2010/main" val="1380420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关于</a:t>
            </a:r>
            <a:r>
              <a:rPr lang="en-US" altLang="zh-CN" dirty="0" err="1" smtClean="0"/>
              <a:t>reck</a:t>
            </a:r>
            <a:r>
              <a:rPr lang="zh-CN" altLang="en-US" dirty="0" smtClean="0"/>
              <a:t>分解和</a:t>
            </a:r>
            <a:r>
              <a:rPr lang="en-US" altLang="zh-CN" dirty="0" smtClean="0"/>
              <a:t>clement</a:t>
            </a:r>
            <a:r>
              <a:rPr lang="zh-CN" altLang="en-US" dirty="0" smtClean="0"/>
              <a:t>分解的具体原理，自己没有进行过推导，胡富荣和师弟们可能了解更多一点。</a:t>
            </a:r>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t>6</a:t>
            </a:fld>
            <a:endParaRPr lang="zh-CN" altLang="en-US"/>
          </a:p>
        </p:txBody>
      </p:sp>
    </p:spTree>
    <p:extLst>
      <p:ext uri="{BB962C8B-B14F-4D97-AF65-F5344CB8AC3E}">
        <p14:creationId xmlns:p14="http://schemas.microsoft.com/office/powerpoint/2010/main" val="2371632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t>7</a:t>
            </a:fld>
            <a:endParaRPr lang="zh-CN" altLang="en-US"/>
          </a:p>
        </p:txBody>
      </p:sp>
    </p:spTree>
    <p:extLst>
      <p:ext uri="{BB962C8B-B14F-4D97-AF65-F5344CB8AC3E}">
        <p14:creationId xmlns:p14="http://schemas.microsoft.com/office/powerpoint/2010/main" val="2936082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02BD0B-23ED-4A76-9C99-2E249C5C7E4F}" type="slidenum">
              <a:rPr lang="zh-CN" altLang="en-US" smtClean="0"/>
              <a:t>8</a:t>
            </a:fld>
            <a:endParaRPr lang="zh-CN" altLang="en-US"/>
          </a:p>
        </p:txBody>
      </p:sp>
    </p:spTree>
    <p:extLst>
      <p:ext uri="{BB962C8B-B14F-4D97-AF65-F5344CB8AC3E}">
        <p14:creationId xmlns:p14="http://schemas.microsoft.com/office/powerpoint/2010/main" val="31263400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6243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过渡页">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p:spPr>
        <p:txBody>
          <a:bodyPr wrap="square" lIns="0" tIns="0" rIns="0" bIns="0" anchor="ctr" anchorCtr="1"/>
          <a:lstStyle>
            <a:lvl1pPr algn="ctr">
              <a:defRPr sz="1200">
                <a:solidFill>
                  <a:schemeClr val="tx1"/>
                </a:solidFill>
              </a:defRPr>
            </a:lvl1pPr>
          </a:lstStyle>
          <a:p>
            <a:fld id="{55183D58-648D-4475-BEF8-624F48514A30}" type="slidenum">
              <a:rPr lang="zh-CN" altLang="en-US" smtClean="0"/>
              <a:pPr/>
              <a:t>‹#›</a:t>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rgbClr val="28A9D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rgbClr val="28A9D6"/>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p:grpSpPr>
        <p:sp>
          <p:nvSpPr>
            <p:cNvPr id="8" name="椭圆 7"/>
            <p:cNvSpPr/>
            <p:nvPr/>
          </p:nvSpPr>
          <p:spPr>
            <a:xfrm>
              <a:off x="8641073" y="1574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542857">
              <a:off x="9362925" y="32223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3085714">
              <a:off x="9941806" y="7838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7714286">
              <a:off x="9941806" y="2858472"/>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4628572">
              <a:off x="10263060" y="145096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9257143">
              <a:off x="9362925" y="332011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6171428">
              <a:off x="10263060" y="219138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rot="10800000">
              <a:off x="8641073" y="34848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rot="12342857">
              <a:off x="7919220" y="332011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rot="13885714">
              <a:off x="7340340" y="2858472"/>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rot="20057142">
              <a:off x="7919220" y="32223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rot="15428571">
              <a:off x="7019085" y="219138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rot="16971429">
              <a:off x="7019085" y="145096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rot="18514286">
              <a:off x="7340340" y="7838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Freeform 5"/>
          <p:cNvSpPr>
            <a:spLocks noEditPoints="1"/>
          </p:cNvSpPr>
          <p:nvPr userDrawn="1"/>
        </p:nvSpPr>
        <p:spPr bwMode="auto">
          <a:xfrm>
            <a:off x="7458155" y="5658694"/>
            <a:ext cx="4253066" cy="821142"/>
          </a:xfrm>
          <a:custGeom>
            <a:avLst/>
            <a:gdLst>
              <a:gd name="T0" fmla="*/ 7933 w 8000"/>
              <a:gd name="T1" fmla="*/ 1418 h 1542"/>
              <a:gd name="T2" fmla="*/ 7832 w 8000"/>
              <a:gd name="T3" fmla="*/ 1315 h 1542"/>
              <a:gd name="T4" fmla="*/ 7738 w 8000"/>
              <a:gd name="T5" fmla="*/ 1352 h 1542"/>
              <a:gd name="T6" fmla="*/ 7673 w 8000"/>
              <a:gd name="T7" fmla="*/ 1336 h 1542"/>
              <a:gd name="T8" fmla="*/ 7538 w 8000"/>
              <a:gd name="T9" fmla="*/ 1313 h 1542"/>
              <a:gd name="T10" fmla="*/ 7430 w 8000"/>
              <a:gd name="T11" fmla="*/ 1287 h 1542"/>
              <a:gd name="T12" fmla="*/ 7292 w 8000"/>
              <a:gd name="T13" fmla="*/ 1358 h 1542"/>
              <a:gd name="T14" fmla="*/ 7170 w 8000"/>
              <a:gd name="T15" fmla="*/ 1352 h 1542"/>
              <a:gd name="T16" fmla="*/ 6993 w 8000"/>
              <a:gd name="T17" fmla="*/ 1400 h 1542"/>
              <a:gd name="T18" fmla="*/ 6886 w 8000"/>
              <a:gd name="T19" fmla="*/ 1357 h 1542"/>
              <a:gd name="T20" fmla="*/ 6766 w 8000"/>
              <a:gd name="T21" fmla="*/ 1380 h 1542"/>
              <a:gd name="T22" fmla="*/ 6640 w 8000"/>
              <a:gd name="T23" fmla="*/ 1194 h 1542"/>
              <a:gd name="T24" fmla="*/ 6505 w 8000"/>
              <a:gd name="T25" fmla="*/ 1157 h 1542"/>
              <a:gd name="T26" fmla="*/ 6381 w 8000"/>
              <a:gd name="T27" fmla="*/ 1311 h 1542"/>
              <a:gd name="T28" fmla="*/ 6242 w 8000"/>
              <a:gd name="T29" fmla="*/ 1181 h 1542"/>
              <a:gd name="T30" fmla="*/ 5688 w 8000"/>
              <a:gd name="T31" fmla="*/ 818 h 1542"/>
              <a:gd name="T32" fmla="*/ 5396 w 8000"/>
              <a:gd name="T33" fmla="*/ 674 h 1542"/>
              <a:gd name="T34" fmla="*/ 5346 w 8000"/>
              <a:gd name="T35" fmla="*/ 615 h 1542"/>
              <a:gd name="T36" fmla="*/ 5292 w 8000"/>
              <a:gd name="T37" fmla="*/ 1274 h 1542"/>
              <a:gd name="T38" fmla="*/ 5007 w 8000"/>
              <a:gd name="T39" fmla="*/ 1089 h 1542"/>
              <a:gd name="T40" fmla="*/ 4819 w 8000"/>
              <a:gd name="T41" fmla="*/ 685 h 1542"/>
              <a:gd name="T42" fmla="*/ 4540 w 8000"/>
              <a:gd name="T43" fmla="*/ 1250 h 1542"/>
              <a:gd name="T44" fmla="*/ 4474 w 8000"/>
              <a:gd name="T45" fmla="*/ 1255 h 1542"/>
              <a:gd name="T46" fmla="*/ 4398 w 8000"/>
              <a:gd name="T47" fmla="*/ 1265 h 1542"/>
              <a:gd name="T48" fmla="*/ 4286 w 8000"/>
              <a:gd name="T49" fmla="*/ 1131 h 1542"/>
              <a:gd name="T50" fmla="*/ 4046 w 8000"/>
              <a:gd name="T51" fmla="*/ 1117 h 1542"/>
              <a:gd name="T52" fmla="*/ 3923 w 8000"/>
              <a:gd name="T53" fmla="*/ 975 h 1542"/>
              <a:gd name="T54" fmla="*/ 3742 w 8000"/>
              <a:gd name="T55" fmla="*/ 1095 h 1542"/>
              <a:gd name="T56" fmla="*/ 3585 w 8000"/>
              <a:gd name="T57" fmla="*/ 1415 h 1542"/>
              <a:gd name="T58" fmla="*/ 3463 w 8000"/>
              <a:gd name="T59" fmla="*/ 1255 h 1542"/>
              <a:gd name="T60" fmla="*/ 3390 w 8000"/>
              <a:gd name="T61" fmla="*/ 372 h 1542"/>
              <a:gd name="T62" fmla="*/ 3367 w 8000"/>
              <a:gd name="T63" fmla="*/ 187 h 1542"/>
              <a:gd name="T64" fmla="*/ 3329 w 8000"/>
              <a:gd name="T65" fmla="*/ 695 h 1542"/>
              <a:gd name="T66" fmla="*/ 2997 w 8000"/>
              <a:gd name="T67" fmla="*/ 1479 h 1542"/>
              <a:gd name="T68" fmla="*/ 2797 w 8000"/>
              <a:gd name="T69" fmla="*/ 1119 h 1542"/>
              <a:gd name="T70" fmla="*/ 2628 w 8000"/>
              <a:gd name="T71" fmla="*/ 1372 h 1542"/>
              <a:gd name="T72" fmla="*/ 2470 w 8000"/>
              <a:gd name="T73" fmla="*/ 1378 h 1542"/>
              <a:gd name="T74" fmla="*/ 2310 w 8000"/>
              <a:gd name="T75" fmla="*/ 1440 h 1542"/>
              <a:gd name="T76" fmla="*/ 2152 w 8000"/>
              <a:gd name="T77" fmla="*/ 1391 h 1542"/>
              <a:gd name="T78" fmla="*/ 2055 w 8000"/>
              <a:gd name="T79" fmla="*/ 1463 h 1542"/>
              <a:gd name="T80" fmla="*/ 1975 w 8000"/>
              <a:gd name="T81" fmla="*/ 1479 h 1542"/>
              <a:gd name="T82" fmla="*/ 1805 w 8000"/>
              <a:gd name="T83" fmla="*/ 1456 h 1542"/>
              <a:gd name="T84" fmla="*/ 1673 w 8000"/>
              <a:gd name="T85" fmla="*/ 1469 h 1542"/>
              <a:gd name="T86" fmla="*/ 1531 w 8000"/>
              <a:gd name="T87" fmla="*/ 1408 h 1542"/>
              <a:gd name="T88" fmla="*/ 1443 w 8000"/>
              <a:gd name="T89" fmla="*/ 1265 h 1542"/>
              <a:gd name="T90" fmla="*/ 1253 w 8000"/>
              <a:gd name="T91" fmla="*/ 1421 h 1542"/>
              <a:gd name="T92" fmla="*/ 1155 w 8000"/>
              <a:gd name="T93" fmla="*/ 1401 h 1542"/>
              <a:gd name="T94" fmla="*/ 1051 w 8000"/>
              <a:gd name="T95" fmla="*/ 1389 h 1542"/>
              <a:gd name="T96" fmla="*/ 969 w 8000"/>
              <a:gd name="T97" fmla="*/ 1224 h 1542"/>
              <a:gd name="T98" fmla="*/ 843 w 8000"/>
              <a:gd name="T99" fmla="*/ 1375 h 1542"/>
              <a:gd name="T100" fmla="*/ 664 w 8000"/>
              <a:gd name="T101" fmla="*/ 1427 h 1542"/>
              <a:gd name="T102" fmla="*/ 515 w 8000"/>
              <a:gd name="T103" fmla="*/ 1241 h 1542"/>
              <a:gd name="T104" fmla="*/ 320 w 8000"/>
              <a:gd name="T105" fmla="*/ 1245 h 1542"/>
              <a:gd name="T106" fmla="*/ 218 w 8000"/>
              <a:gd name="T107" fmla="*/ 1342 h 1542"/>
              <a:gd name="T108" fmla="*/ 56 w 8000"/>
              <a:gd name="T109" fmla="*/ 1357 h 1542"/>
              <a:gd name="T110" fmla="*/ 3369 w 8000"/>
              <a:gd name="T111" fmla="*/ 1408 h 1542"/>
              <a:gd name="T112" fmla="*/ 3356 w 8000"/>
              <a:gd name="T113" fmla="*/ 1141 h 1542"/>
              <a:gd name="T114" fmla="*/ 3356 w 8000"/>
              <a:gd name="T115" fmla="*/ 872 h 1542"/>
              <a:gd name="T116" fmla="*/ 3356 w 8000"/>
              <a:gd name="T117" fmla="*/ 756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000" h="1542">
                <a:moveTo>
                  <a:pt x="7978" y="1472"/>
                </a:moveTo>
                <a:cubicBezTo>
                  <a:pt x="7978" y="1462"/>
                  <a:pt x="7978" y="1462"/>
                  <a:pt x="7978" y="1462"/>
                </a:cubicBezTo>
                <a:cubicBezTo>
                  <a:pt x="7966" y="1462"/>
                  <a:pt x="7966" y="1462"/>
                  <a:pt x="7966" y="1462"/>
                </a:cubicBezTo>
                <a:cubicBezTo>
                  <a:pt x="7966" y="1436"/>
                  <a:pt x="7966" y="1436"/>
                  <a:pt x="7966" y="1436"/>
                </a:cubicBezTo>
                <a:cubicBezTo>
                  <a:pt x="7955" y="1436"/>
                  <a:pt x="7955" y="1436"/>
                  <a:pt x="7955" y="1436"/>
                </a:cubicBezTo>
                <a:cubicBezTo>
                  <a:pt x="7955" y="1420"/>
                  <a:pt x="7955" y="1420"/>
                  <a:pt x="7955" y="1420"/>
                </a:cubicBezTo>
                <a:cubicBezTo>
                  <a:pt x="7941" y="1420"/>
                  <a:pt x="7941" y="1420"/>
                  <a:pt x="7941" y="1420"/>
                </a:cubicBezTo>
                <a:cubicBezTo>
                  <a:pt x="7941" y="1428"/>
                  <a:pt x="7941" y="1428"/>
                  <a:pt x="7941" y="1428"/>
                </a:cubicBezTo>
                <a:cubicBezTo>
                  <a:pt x="7933" y="1428"/>
                  <a:pt x="7933" y="1428"/>
                  <a:pt x="7933" y="1428"/>
                </a:cubicBezTo>
                <a:cubicBezTo>
                  <a:pt x="7933" y="1418"/>
                  <a:pt x="7933" y="1418"/>
                  <a:pt x="7933" y="1418"/>
                </a:cubicBezTo>
                <a:cubicBezTo>
                  <a:pt x="7916" y="1418"/>
                  <a:pt x="7916" y="1418"/>
                  <a:pt x="7916" y="1418"/>
                </a:cubicBezTo>
                <a:cubicBezTo>
                  <a:pt x="7916" y="1433"/>
                  <a:pt x="7916" y="1433"/>
                  <a:pt x="7916" y="1433"/>
                </a:cubicBezTo>
                <a:cubicBezTo>
                  <a:pt x="7895" y="1433"/>
                  <a:pt x="7895" y="1433"/>
                  <a:pt x="7895" y="1433"/>
                </a:cubicBezTo>
                <a:cubicBezTo>
                  <a:pt x="7895" y="1335"/>
                  <a:pt x="7895" y="1335"/>
                  <a:pt x="7895" y="1335"/>
                </a:cubicBezTo>
                <a:cubicBezTo>
                  <a:pt x="7879" y="1335"/>
                  <a:pt x="7879" y="1335"/>
                  <a:pt x="7879" y="1335"/>
                </a:cubicBezTo>
                <a:cubicBezTo>
                  <a:pt x="7855" y="1316"/>
                  <a:pt x="7855" y="1316"/>
                  <a:pt x="7855" y="1316"/>
                </a:cubicBezTo>
                <a:cubicBezTo>
                  <a:pt x="7855" y="1300"/>
                  <a:pt x="7855" y="1300"/>
                  <a:pt x="7855" y="1300"/>
                </a:cubicBezTo>
                <a:cubicBezTo>
                  <a:pt x="7843" y="1300"/>
                  <a:pt x="7843" y="1300"/>
                  <a:pt x="7843" y="1300"/>
                </a:cubicBezTo>
                <a:cubicBezTo>
                  <a:pt x="7843" y="1315"/>
                  <a:pt x="7843" y="1315"/>
                  <a:pt x="7843" y="1315"/>
                </a:cubicBezTo>
                <a:cubicBezTo>
                  <a:pt x="7832" y="1315"/>
                  <a:pt x="7832" y="1315"/>
                  <a:pt x="7832" y="1315"/>
                </a:cubicBezTo>
                <a:cubicBezTo>
                  <a:pt x="7832" y="1300"/>
                  <a:pt x="7832" y="1300"/>
                  <a:pt x="7832" y="1300"/>
                </a:cubicBezTo>
                <a:cubicBezTo>
                  <a:pt x="7821" y="1300"/>
                  <a:pt x="7821" y="1300"/>
                  <a:pt x="7821" y="1300"/>
                </a:cubicBezTo>
                <a:cubicBezTo>
                  <a:pt x="7821" y="1315"/>
                  <a:pt x="7821" y="1315"/>
                  <a:pt x="7821" y="1315"/>
                </a:cubicBezTo>
                <a:cubicBezTo>
                  <a:pt x="7806" y="1335"/>
                  <a:pt x="7806" y="1335"/>
                  <a:pt x="7806" y="1335"/>
                </a:cubicBezTo>
                <a:cubicBezTo>
                  <a:pt x="7789" y="1335"/>
                  <a:pt x="7789" y="1335"/>
                  <a:pt x="7789" y="1335"/>
                </a:cubicBezTo>
                <a:cubicBezTo>
                  <a:pt x="7789" y="1436"/>
                  <a:pt x="7789" y="1436"/>
                  <a:pt x="7789" y="1436"/>
                </a:cubicBezTo>
                <a:cubicBezTo>
                  <a:pt x="7749" y="1436"/>
                  <a:pt x="7749" y="1436"/>
                  <a:pt x="7749" y="1436"/>
                </a:cubicBezTo>
                <a:cubicBezTo>
                  <a:pt x="7749" y="1345"/>
                  <a:pt x="7749" y="1345"/>
                  <a:pt x="7749" y="1345"/>
                </a:cubicBezTo>
                <a:cubicBezTo>
                  <a:pt x="7738" y="1345"/>
                  <a:pt x="7738" y="1345"/>
                  <a:pt x="7738" y="1345"/>
                </a:cubicBezTo>
                <a:cubicBezTo>
                  <a:pt x="7738" y="1352"/>
                  <a:pt x="7738" y="1352"/>
                  <a:pt x="7738" y="1352"/>
                </a:cubicBezTo>
                <a:cubicBezTo>
                  <a:pt x="7724" y="1352"/>
                  <a:pt x="7724" y="1352"/>
                  <a:pt x="7724" y="1352"/>
                </a:cubicBezTo>
                <a:cubicBezTo>
                  <a:pt x="7724" y="1337"/>
                  <a:pt x="7724" y="1337"/>
                  <a:pt x="7724" y="1337"/>
                </a:cubicBezTo>
                <a:cubicBezTo>
                  <a:pt x="7713" y="1337"/>
                  <a:pt x="7713" y="1337"/>
                  <a:pt x="7713" y="1337"/>
                </a:cubicBezTo>
                <a:cubicBezTo>
                  <a:pt x="7713" y="1321"/>
                  <a:pt x="7713" y="1321"/>
                  <a:pt x="7713" y="1321"/>
                </a:cubicBezTo>
                <a:cubicBezTo>
                  <a:pt x="7697" y="1321"/>
                  <a:pt x="7697" y="1321"/>
                  <a:pt x="7697" y="1321"/>
                </a:cubicBezTo>
                <a:cubicBezTo>
                  <a:pt x="7697" y="1336"/>
                  <a:pt x="7697" y="1336"/>
                  <a:pt x="7697" y="1336"/>
                </a:cubicBezTo>
                <a:cubicBezTo>
                  <a:pt x="7687" y="1336"/>
                  <a:pt x="7687" y="1336"/>
                  <a:pt x="7687" y="1336"/>
                </a:cubicBezTo>
                <a:cubicBezTo>
                  <a:pt x="7687" y="1324"/>
                  <a:pt x="7687" y="1324"/>
                  <a:pt x="7687" y="1324"/>
                </a:cubicBezTo>
                <a:cubicBezTo>
                  <a:pt x="7673" y="1324"/>
                  <a:pt x="7673" y="1324"/>
                  <a:pt x="7673" y="1324"/>
                </a:cubicBezTo>
                <a:cubicBezTo>
                  <a:pt x="7673" y="1336"/>
                  <a:pt x="7673" y="1336"/>
                  <a:pt x="7673" y="1336"/>
                </a:cubicBezTo>
                <a:cubicBezTo>
                  <a:pt x="7659" y="1336"/>
                  <a:pt x="7659" y="1336"/>
                  <a:pt x="7659" y="1336"/>
                </a:cubicBezTo>
                <a:cubicBezTo>
                  <a:pt x="7659" y="1326"/>
                  <a:pt x="7659" y="1326"/>
                  <a:pt x="7659" y="1326"/>
                </a:cubicBezTo>
                <a:cubicBezTo>
                  <a:pt x="7645" y="1326"/>
                  <a:pt x="7645" y="1326"/>
                  <a:pt x="7645" y="1326"/>
                </a:cubicBezTo>
                <a:cubicBezTo>
                  <a:pt x="7645" y="1356"/>
                  <a:pt x="7645" y="1356"/>
                  <a:pt x="7645" y="1356"/>
                </a:cubicBezTo>
                <a:cubicBezTo>
                  <a:pt x="7616" y="1356"/>
                  <a:pt x="7616" y="1356"/>
                  <a:pt x="7616" y="1356"/>
                </a:cubicBezTo>
                <a:cubicBezTo>
                  <a:pt x="7616" y="1439"/>
                  <a:pt x="7616" y="1439"/>
                  <a:pt x="7616" y="1439"/>
                </a:cubicBezTo>
                <a:cubicBezTo>
                  <a:pt x="7581" y="1439"/>
                  <a:pt x="7581" y="1439"/>
                  <a:pt x="7581" y="1439"/>
                </a:cubicBezTo>
                <a:cubicBezTo>
                  <a:pt x="7581" y="1337"/>
                  <a:pt x="7581" y="1337"/>
                  <a:pt x="7581" y="1337"/>
                </a:cubicBezTo>
                <a:cubicBezTo>
                  <a:pt x="7557" y="1337"/>
                  <a:pt x="7557" y="1337"/>
                  <a:pt x="7557" y="1337"/>
                </a:cubicBezTo>
                <a:cubicBezTo>
                  <a:pt x="7538" y="1313"/>
                  <a:pt x="7538" y="1313"/>
                  <a:pt x="7538" y="1313"/>
                </a:cubicBezTo>
                <a:cubicBezTo>
                  <a:pt x="7497" y="1313"/>
                  <a:pt x="7497" y="1313"/>
                  <a:pt x="7497" y="1313"/>
                </a:cubicBezTo>
                <a:cubicBezTo>
                  <a:pt x="7497" y="1416"/>
                  <a:pt x="7497" y="1416"/>
                  <a:pt x="7497" y="1416"/>
                </a:cubicBezTo>
                <a:cubicBezTo>
                  <a:pt x="7483" y="1416"/>
                  <a:pt x="7483" y="1416"/>
                  <a:pt x="7483" y="1416"/>
                </a:cubicBezTo>
                <a:cubicBezTo>
                  <a:pt x="7483" y="1314"/>
                  <a:pt x="7483" y="1314"/>
                  <a:pt x="7483" y="1314"/>
                </a:cubicBezTo>
                <a:cubicBezTo>
                  <a:pt x="7465" y="1285"/>
                  <a:pt x="7465" y="1285"/>
                  <a:pt x="7465" y="1285"/>
                </a:cubicBezTo>
                <a:cubicBezTo>
                  <a:pt x="7452" y="1285"/>
                  <a:pt x="7452" y="1285"/>
                  <a:pt x="7452" y="1285"/>
                </a:cubicBezTo>
                <a:cubicBezTo>
                  <a:pt x="7452" y="1291"/>
                  <a:pt x="7452" y="1291"/>
                  <a:pt x="7452" y="1291"/>
                </a:cubicBezTo>
                <a:cubicBezTo>
                  <a:pt x="7441" y="1291"/>
                  <a:pt x="7441" y="1291"/>
                  <a:pt x="7441" y="1291"/>
                </a:cubicBezTo>
                <a:cubicBezTo>
                  <a:pt x="7441" y="1287"/>
                  <a:pt x="7441" y="1287"/>
                  <a:pt x="7441" y="1287"/>
                </a:cubicBezTo>
                <a:cubicBezTo>
                  <a:pt x="7430" y="1287"/>
                  <a:pt x="7430" y="1287"/>
                  <a:pt x="7430" y="1287"/>
                </a:cubicBezTo>
                <a:cubicBezTo>
                  <a:pt x="7430" y="1301"/>
                  <a:pt x="7430" y="1301"/>
                  <a:pt x="7430" y="1301"/>
                </a:cubicBezTo>
                <a:cubicBezTo>
                  <a:pt x="7383" y="1301"/>
                  <a:pt x="7383" y="1301"/>
                  <a:pt x="7383" y="1301"/>
                </a:cubicBezTo>
                <a:cubicBezTo>
                  <a:pt x="7383" y="1286"/>
                  <a:pt x="7383" y="1286"/>
                  <a:pt x="7383" y="1286"/>
                </a:cubicBezTo>
                <a:cubicBezTo>
                  <a:pt x="7370" y="1261"/>
                  <a:pt x="7370" y="1261"/>
                  <a:pt x="7370" y="1261"/>
                </a:cubicBezTo>
                <a:cubicBezTo>
                  <a:pt x="7326" y="1261"/>
                  <a:pt x="7326" y="1261"/>
                  <a:pt x="7326" y="1261"/>
                </a:cubicBezTo>
                <a:cubicBezTo>
                  <a:pt x="7326" y="1286"/>
                  <a:pt x="7326" y="1286"/>
                  <a:pt x="7326" y="1286"/>
                </a:cubicBezTo>
                <a:cubicBezTo>
                  <a:pt x="7297" y="1286"/>
                  <a:pt x="7297" y="1286"/>
                  <a:pt x="7297" y="1286"/>
                </a:cubicBezTo>
                <a:cubicBezTo>
                  <a:pt x="7297" y="1303"/>
                  <a:pt x="7297" y="1303"/>
                  <a:pt x="7297" y="1303"/>
                </a:cubicBezTo>
                <a:cubicBezTo>
                  <a:pt x="7292" y="1303"/>
                  <a:pt x="7292" y="1303"/>
                  <a:pt x="7292" y="1303"/>
                </a:cubicBezTo>
                <a:cubicBezTo>
                  <a:pt x="7292" y="1358"/>
                  <a:pt x="7292" y="1358"/>
                  <a:pt x="7292" y="1358"/>
                </a:cubicBezTo>
                <a:cubicBezTo>
                  <a:pt x="7281" y="1358"/>
                  <a:pt x="7281" y="1358"/>
                  <a:pt x="7281" y="1358"/>
                </a:cubicBezTo>
                <a:cubicBezTo>
                  <a:pt x="7281" y="1302"/>
                  <a:pt x="7281" y="1302"/>
                  <a:pt x="7281" y="1302"/>
                </a:cubicBezTo>
                <a:cubicBezTo>
                  <a:pt x="7273" y="1302"/>
                  <a:pt x="7273" y="1302"/>
                  <a:pt x="7273" y="1302"/>
                </a:cubicBezTo>
                <a:cubicBezTo>
                  <a:pt x="7273" y="1279"/>
                  <a:pt x="7273" y="1279"/>
                  <a:pt x="7273" y="1279"/>
                </a:cubicBezTo>
                <a:cubicBezTo>
                  <a:pt x="7210" y="1279"/>
                  <a:pt x="7210" y="1279"/>
                  <a:pt x="7210" y="1279"/>
                </a:cubicBezTo>
                <a:cubicBezTo>
                  <a:pt x="7210" y="1303"/>
                  <a:pt x="7210" y="1303"/>
                  <a:pt x="7210" y="1303"/>
                </a:cubicBezTo>
                <a:cubicBezTo>
                  <a:pt x="7179" y="1303"/>
                  <a:pt x="7179" y="1303"/>
                  <a:pt x="7179" y="1303"/>
                </a:cubicBezTo>
                <a:cubicBezTo>
                  <a:pt x="7179" y="1323"/>
                  <a:pt x="7179" y="1323"/>
                  <a:pt x="7179" y="1323"/>
                </a:cubicBezTo>
                <a:cubicBezTo>
                  <a:pt x="7170" y="1323"/>
                  <a:pt x="7170" y="1323"/>
                  <a:pt x="7170" y="1323"/>
                </a:cubicBezTo>
                <a:cubicBezTo>
                  <a:pt x="7170" y="1352"/>
                  <a:pt x="7170" y="1352"/>
                  <a:pt x="7170" y="1352"/>
                </a:cubicBezTo>
                <a:cubicBezTo>
                  <a:pt x="7090" y="1352"/>
                  <a:pt x="7090" y="1352"/>
                  <a:pt x="7090" y="1352"/>
                </a:cubicBezTo>
                <a:cubicBezTo>
                  <a:pt x="7090" y="1362"/>
                  <a:pt x="7090" y="1362"/>
                  <a:pt x="7090" y="1362"/>
                </a:cubicBezTo>
                <a:cubicBezTo>
                  <a:pt x="7069" y="1362"/>
                  <a:pt x="7069" y="1362"/>
                  <a:pt x="7069" y="1362"/>
                </a:cubicBezTo>
                <a:cubicBezTo>
                  <a:pt x="7069" y="1308"/>
                  <a:pt x="7069" y="1308"/>
                  <a:pt x="7069" y="1308"/>
                </a:cubicBezTo>
                <a:cubicBezTo>
                  <a:pt x="7036" y="1308"/>
                  <a:pt x="7036" y="1308"/>
                  <a:pt x="7036" y="1308"/>
                </a:cubicBezTo>
                <a:cubicBezTo>
                  <a:pt x="7036" y="1291"/>
                  <a:pt x="7036" y="1291"/>
                  <a:pt x="7036" y="1291"/>
                </a:cubicBezTo>
                <a:cubicBezTo>
                  <a:pt x="7010" y="1291"/>
                  <a:pt x="7010" y="1291"/>
                  <a:pt x="7010" y="1291"/>
                </a:cubicBezTo>
                <a:cubicBezTo>
                  <a:pt x="7010" y="1305"/>
                  <a:pt x="7010" y="1305"/>
                  <a:pt x="7010" y="1305"/>
                </a:cubicBezTo>
                <a:cubicBezTo>
                  <a:pt x="6993" y="1305"/>
                  <a:pt x="6993" y="1305"/>
                  <a:pt x="6993" y="1305"/>
                </a:cubicBezTo>
                <a:cubicBezTo>
                  <a:pt x="6993" y="1400"/>
                  <a:pt x="6993" y="1400"/>
                  <a:pt x="6993" y="1400"/>
                </a:cubicBezTo>
                <a:cubicBezTo>
                  <a:pt x="6972" y="1400"/>
                  <a:pt x="6972" y="1400"/>
                  <a:pt x="6972" y="1400"/>
                </a:cubicBezTo>
                <a:cubicBezTo>
                  <a:pt x="6972" y="1391"/>
                  <a:pt x="6972" y="1391"/>
                  <a:pt x="6972" y="1391"/>
                </a:cubicBezTo>
                <a:cubicBezTo>
                  <a:pt x="6952" y="1391"/>
                  <a:pt x="6952" y="1391"/>
                  <a:pt x="6952" y="1391"/>
                </a:cubicBezTo>
                <a:cubicBezTo>
                  <a:pt x="6952" y="1405"/>
                  <a:pt x="6952" y="1405"/>
                  <a:pt x="6952" y="1405"/>
                </a:cubicBezTo>
                <a:cubicBezTo>
                  <a:pt x="6936" y="1405"/>
                  <a:pt x="6936" y="1405"/>
                  <a:pt x="6936" y="1405"/>
                </a:cubicBezTo>
                <a:cubicBezTo>
                  <a:pt x="6936" y="1375"/>
                  <a:pt x="6936" y="1375"/>
                  <a:pt x="6936" y="1375"/>
                </a:cubicBezTo>
                <a:cubicBezTo>
                  <a:pt x="6922" y="1375"/>
                  <a:pt x="6922" y="1375"/>
                  <a:pt x="6922" y="1375"/>
                </a:cubicBezTo>
                <a:cubicBezTo>
                  <a:pt x="6922" y="1357"/>
                  <a:pt x="6922" y="1357"/>
                  <a:pt x="6922" y="1357"/>
                </a:cubicBezTo>
                <a:cubicBezTo>
                  <a:pt x="6906" y="1357"/>
                  <a:pt x="6906" y="1357"/>
                  <a:pt x="6906" y="1357"/>
                </a:cubicBezTo>
                <a:cubicBezTo>
                  <a:pt x="6886" y="1357"/>
                  <a:pt x="6886" y="1357"/>
                  <a:pt x="6886" y="1357"/>
                </a:cubicBezTo>
                <a:cubicBezTo>
                  <a:pt x="6886" y="1348"/>
                  <a:pt x="6886" y="1348"/>
                  <a:pt x="6886" y="1348"/>
                </a:cubicBezTo>
                <a:cubicBezTo>
                  <a:pt x="6852" y="1348"/>
                  <a:pt x="6852" y="1348"/>
                  <a:pt x="6852" y="1348"/>
                </a:cubicBezTo>
                <a:cubicBezTo>
                  <a:pt x="6852" y="1334"/>
                  <a:pt x="6852" y="1334"/>
                  <a:pt x="6852" y="1334"/>
                </a:cubicBezTo>
                <a:cubicBezTo>
                  <a:pt x="6839" y="1334"/>
                  <a:pt x="6839" y="1334"/>
                  <a:pt x="6839" y="1334"/>
                </a:cubicBezTo>
                <a:cubicBezTo>
                  <a:pt x="6839" y="1344"/>
                  <a:pt x="6839" y="1344"/>
                  <a:pt x="6839" y="1344"/>
                </a:cubicBezTo>
                <a:cubicBezTo>
                  <a:pt x="6786" y="1344"/>
                  <a:pt x="6786" y="1344"/>
                  <a:pt x="6786" y="1344"/>
                </a:cubicBezTo>
                <a:cubicBezTo>
                  <a:pt x="6786" y="1355"/>
                  <a:pt x="6786" y="1355"/>
                  <a:pt x="6786" y="1355"/>
                </a:cubicBezTo>
                <a:cubicBezTo>
                  <a:pt x="6776" y="1355"/>
                  <a:pt x="6776" y="1355"/>
                  <a:pt x="6776" y="1355"/>
                </a:cubicBezTo>
                <a:cubicBezTo>
                  <a:pt x="6776" y="1370"/>
                  <a:pt x="6776" y="1370"/>
                  <a:pt x="6776" y="1370"/>
                </a:cubicBezTo>
                <a:cubicBezTo>
                  <a:pt x="6766" y="1380"/>
                  <a:pt x="6766" y="1380"/>
                  <a:pt x="6766" y="1380"/>
                </a:cubicBezTo>
                <a:cubicBezTo>
                  <a:pt x="6766" y="1411"/>
                  <a:pt x="6766" y="1411"/>
                  <a:pt x="6766" y="1411"/>
                </a:cubicBezTo>
                <a:cubicBezTo>
                  <a:pt x="6755" y="1411"/>
                  <a:pt x="6755" y="1411"/>
                  <a:pt x="6755" y="1411"/>
                </a:cubicBezTo>
                <a:cubicBezTo>
                  <a:pt x="6755" y="1381"/>
                  <a:pt x="6755" y="1381"/>
                  <a:pt x="6755" y="1381"/>
                </a:cubicBezTo>
                <a:cubicBezTo>
                  <a:pt x="6744" y="1367"/>
                  <a:pt x="6744" y="1367"/>
                  <a:pt x="6744" y="1367"/>
                </a:cubicBezTo>
                <a:cubicBezTo>
                  <a:pt x="6744" y="1291"/>
                  <a:pt x="6744" y="1291"/>
                  <a:pt x="6744" y="1291"/>
                </a:cubicBezTo>
                <a:cubicBezTo>
                  <a:pt x="6727" y="1291"/>
                  <a:pt x="6727" y="1291"/>
                  <a:pt x="6727" y="1291"/>
                </a:cubicBezTo>
                <a:cubicBezTo>
                  <a:pt x="6727" y="1217"/>
                  <a:pt x="6727" y="1217"/>
                  <a:pt x="6727" y="1217"/>
                </a:cubicBezTo>
                <a:cubicBezTo>
                  <a:pt x="6670" y="1217"/>
                  <a:pt x="6670" y="1217"/>
                  <a:pt x="6670" y="1217"/>
                </a:cubicBezTo>
                <a:cubicBezTo>
                  <a:pt x="6670" y="1194"/>
                  <a:pt x="6670" y="1194"/>
                  <a:pt x="6670" y="1194"/>
                </a:cubicBezTo>
                <a:cubicBezTo>
                  <a:pt x="6640" y="1194"/>
                  <a:pt x="6640" y="1194"/>
                  <a:pt x="6640" y="1194"/>
                </a:cubicBezTo>
                <a:cubicBezTo>
                  <a:pt x="6640" y="1246"/>
                  <a:pt x="6640" y="1246"/>
                  <a:pt x="6640" y="1246"/>
                </a:cubicBezTo>
                <a:cubicBezTo>
                  <a:pt x="6625" y="1246"/>
                  <a:pt x="6625" y="1246"/>
                  <a:pt x="6625" y="1246"/>
                </a:cubicBezTo>
                <a:cubicBezTo>
                  <a:pt x="6625" y="1229"/>
                  <a:pt x="6625" y="1229"/>
                  <a:pt x="6625" y="1229"/>
                </a:cubicBezTo>
                <a:cubicBezTo>
                  <a:pt x="6625" y="1229"/>
                  <a:pt x="6614" y="1229"/>
                  <a:pt x="6609" y="1229"/>
                </a:cubicBezTo>
                <a:cubicBezTo>
                  <a:pt x="6604" y="1229"/>
                  <a:pt x="6604" y="1246"/>
                  <a:pt x="6604" y="1246"/>
                </a:cubicBezTo>
                <a:cubicBezTo>
                  <a:pt x="6604" y="1293"/>
                  <a:pt x="6604" y="1293"/>
                  <a:pt x="6604" y="1293"/>
                </a:cubicBezTo>
                <a:cubicBezTo>
                  <a:pt x="6562" y="1293"/>
                  <a:pt x="6562" y="1293"/>
                  <a:pt x="6562" y="1293"/>
                </a:cubicBezTo>
                <a:cubicBezTo>
                  <a:pt x="6562" y="1130"/>
                  <a:pt x="6562" y="1130"/>
                  <a:pt x="6562" y="1130"/>
                </a:cubicBezTo>
                <a:cubicBezTo>
                  <a:pt x="6505" y="1130"/>
                  <a:pt x="6505" y="1130"/>
                  <a:pt x="6505" y="1130"/>
                </a:cubicBezTo>
                <a:cubicBezTo>
                  <a:pt x="6505" y="1157"/>
                  <a:pt x="6505" y="1157"/>
                  <a:pt x="6505" y="1157"/>
                </a:cubicBezTo>
                <a:cubicBezTo>
                  <a:pt x="6481" y="1157"/>
                  <a:pt x="6477" y="1169"/>
                  <a:pt x="6477" y="1169"/>
                </a:cubicBezTo>
                <a:cubicBezTo>
                  <a:pt x="6450" y="1169"/>
                  <a:pt x="6450" y="1169"/>
                  <a:pt x="6450" y="1169"/>
                </a:cubicBezTo>
                <a:cubicBezTo>
                  <a:pt x="6450" y="1202"/>
                  <a:pt x="6450" y="1202"/>
                  <a:pt x="6450" y="1202"/>
                </a:cubicBezTo>
                <a:cubicBezTo>
                  <a:pt x="6438" y="1202"/>
                  <a:pt x="6438" y="1202"/>
                  <a:pt x="6438" y="1202"/>
                </a:cubicBezTo>
                <a:cubicBezTo>
                  <a:pt x="6438" y="1333"/>
                  <a:pt x="6438" y="1333"/>
                  <a:pt x="6438" y="1333"/>
                </a:cubicBezTo>
                <a:cubicBezTo>
                  <a:pt x="6414" y="1333"/>
                  <a:pt x="6414" y="1333"/>
                  <a:pt x="6414" y="1333"/>
                </a:cubicBezTo>
                <a:cubicBezTo>
                  <a:pt x="6414" y="1314"/>
                  <a:pt x="6414" y="1314"/>
                  <a:pt x="6414" y="1314"/>
                </a:cubicBezTo>
                <a:cubicBezTo>
                  <a:pt x="6401" y="1301"/>
                  <a:pt x="6401" y="1301"/>
                  <a:pt x="6401" y="1301"/>
                </a:cubicBezTo>
                <a:cubicBezTo>
                  <a:pt x="6394" y="1301"/>
                  <a:pt x="6394" y="1301"/>
                  <a:pt x="6394" y="1301"/>
                </a:cubicBezTo>
                <a:cubicBezTo>
                  <a:pt x="6381" y="1311"/>
                  <a:pt x="6381" y="1311"/>
                  <a:pt x="6381" y="1311"/>
                </a:cubicBezTo>
                <a:cubicBezTo>
                  <a:pt x="6381" y="1078"/>
                  <a:pt x="6381" y="1078"/>
                  <a:pt x="6381" y="1078"/>
                </a:cubicBezTo>
                <a:cubicBezTo>
                  <a:pt x="6322" y="1065"/>
                  <a:pt x="6322" y="1065"/>
                  <a:pt x="6322" y="1065"/>
                </a:cubicBezTo>
                <a:cubicBezTo>
                  <a:pt x="6297" y="1065"/>
                  <a:pt x="6297" y="1065"/>
                  <a:pt x="6297" y="1065"/>
                </a:cubicBezTo>
                <a:cubicBezTo>
                  <a:pt x="6297" y="1080"/>
                  <a:pt x="6297" y="1080"/>
                  <a:pt x="6297" y="1080"/>
                </a:cubicBezTo>
                <a:cubicBezTo>
                  <a:pt x="6280" y="1080"/>
                  <a:pt x="6280" y="1080"/>
                  <a:pt x="6280" y="1080"/>
                </a:cubicBezTo>
                <a:cubicBezTo>
                  <a:pt x="6280" y="1135"/>
                  <a:pt x="6280" y="1135"/>
                  <a:pt x="6280" y="1135"/>
                </a:cubicBezTo>
                <a:cubicBezTo>
                  <a:pt x="6264" y="1135"/>
                  <a:pt x="6264" y="1135"/>
                  <a:pt x="6264" y="1135"/>
                </a:cubicBezTo>
                <a:cubicBezTo>
                  <a:pt x="6264" y="1207"/>
                  <a:pt x="6264" y="1207"/>
                  <a:pt x="6264" y="1207"/>
                </a:cubicBezTo>
                <a:cubicBezTo>
                  <a:pt x="6242" y="1207"/>
                  <a:pt x="6242" y="1207"/>
                  <a:pt x="6242" y="1207"/>
                </a:cubicBezTo>
                <a:cubicBezTo>
                  <a:pt x="6242" y="1181"/>
                  <a:pt x="6242" y="1181"/>
                  <a:pt x="6242" y="1181"/>
                </a:cubicBezTo>
                <a:cubicBezTo>
                  <a:pt x="6214" y="1181"/>
                  <a:pt x="6214" y="1181"/>
                  <a:pt x="6214" y="1181"/>
                </a:cubicBezTo>
                <a:cubicBezTo>
                  <a:pt x="6214" y="1098"/>
                  <a:pt x="6214" y="1098"/>
                  <a:pt x="6214" y="1098"/>
                </a:cubicBezTo>
                <a:cubicBezTo>
                  <a:pt x="6196" y="1098"/>
                  <a:pt x="6196" y="1098"/>
                  <a:pt x="6196" y="1098"/>
                </a:cubicBezTo>
                <a:cubicBezTo>
                  <a:pt x="6196" y="1048"/>
                  <a:pt x="6196" y="1048"/>
                  <a:pt x="6196" y="1048"/>
                </a:cubicBezTo>
                <a:cubicBezTo>
                  <a:pt x="6114" y="1039"/>
                  <a:pt x="6114" y="1039"/>
                  <a:pt x="6114" y="1039"/>
                </a:cubicBezTo>
                <a:cubicBezTo>
                  <a:pt x="6114" y="1024"/>
                  <a:pt x="6114" y="1024"/>
                  <a:pt x="6114" y="1024"/>
                </a:cubicBezTo>
                <a:cubicBezTo>
                  <a:pt x="5961" y="1014"/>
                  <a:pt x="5961" y="1014"/>
                  <a:pt x="5961" y="1014"/>
                </a:cubicBezTo>
                <a:cubicBezTo>
                  <a:pt x="5961" y="823"/>
                  <a:pt x="5961" y="823"/>
                  <a:pt x="5961" y="823"/>
                </a:cubicBezTo>
                <a:cubicBezTo>
                  <a:pt x="5826" y="790"/>
                  <a:pt x="5826" y="790"/>
                  <a:pt x="5826" y="790"/>
                </a:cubicBezTo>
                <a:cubicBezTo>
                  <a:pt x="5688" y="818"/>
                  <a:pt x="5688" y="818"/>
                  <a:pt x="5688" y="818"/>
                </a:cubicBezTo>
                <a:cubicBezTo>
                  <a:pt x="5688" y="1359"/>
                  <a:pt x="5688" y="1359"/>
                  <a:pt x="5688" y="1359"/>
                </a:cubicBezTo>
                <a:cubicBezTo>
                  <a:pt x="5605" y="1359"/>
                  <a:pt x="5605" y="1359"/>
                  <a:pt x="5605" y="1359"/>
                </a:cubicBezTo>
                <a:cubicBezTo>
                  <a:pt x="5605" y="451"/>
                  <a:pt x="5605" y="451"/>
                  <a:pt x="5605" y="451"/>
                </a:cubicBezTo>
                <a:cubicBezTo>
                  <a:pt x="5468" y="487"/>
                  <a:pt x="5468" y="487"/>
                  <a:pt x="5468" y="487"/>
                </a:cubicBezTo>
                <a:cubicBezTo>
                  <a:pt x="5468" y="1274"/>
                  <a:pt x="5468" y="1274"/>
                  <a:pt x="5468" y="1274"/>
                </a:cubicBezTo>
                <a:cubicBezTo>
                  <a:pt x="5414" y="1274"/>
                  <a:pt x="5414" y="1274"/>
                  <a:pt x="5414" y="1274"/>
                </a:cubicBezTo>
                <a:cubicBezTo>
                  <a:pt x="5414" y="683"/>
                  <a:pt x="5414" y="683"/>
                  <a:pt x="5414" y="683"/>
                </a:cubicBezTo>
                <a:cubicBezTo>
                  <a:pt x="5404" y="683"/>
                  <a:pt x="5404" y="683"/>
                  <a:pt x="5404" y="683"/>
                </a:cubicBezTo>
                <a:cubicBezTo>
                  <a:pt x="5404" y="674"/>
                  <a:pt x="5404" y="674"/>
                  <a:pt x="5404" y="674"/>
                </a:cubicBezTo>
                <a:cubicBezTo>
                  <a:pt x="5396" y="674"/>
                  <a:pt x="5396" y="674"/>
                  <a:pt x="5396" y="674"/>
                </a:cubicBezTo>
                <a:cubicBezTo>
                  <a:pt x="5396" y="655"/>
                  <a:pt x="5396" y="655"/>
                  <a:pt x="5396" y="655"/>
                </a:cubicBezTo>
                <a:cubicBezTo>
                  <a:pt x="5384" y="655"/>
                  <a:pt x="5384" y="655"/>
                  <a:pt x="5384" y="655"/>
                </a:cubicBezTo>
                <a:cubicBezTo>
                  <a:pt x="5384" y="634"/>
                  <a:pt x="5384" y="634"/>
                  <a:pt x="5384" y="634"/>
                </a:cubicBezTo>
                <a:cubicBezTo>
                  <a:pt x="5367" y="634"/>
                  <a:pt x="5367" y="634"/>
                  <a:pt x="5367" y="634"/>
                </a:cubicBezTo>
                <a:cubicBezTo>
                  <a:pt x="5367" y="615"/>
                  <a:pt x="5367" y="615"/>
                  <a:pt x="5367" y="615"/>
                </a:cubicBezTo>
                <a:cubicBezTo>
                  <a:pt x="5360" y="615"/>
                  <a:pt x="5360" y="615"/>
                  <a:pt x="5360" y="615"/>
                </a:cubicBezTo>
                <a:cubicBezTo>
                  <a:pt x="5360" y="593"/>
                  <a:pt x="5360" y="593"/>
                  <a:pt x="5360" y="593"/>
                </a:cubicBezTo>
                <a:cubicBezTo>
                  <a:pt x="5353" y="532"/>
                  <a:pt x="5353" y="532"/>
                  <a:pt x="5353" y="532"/>
                </a:cubicBezTo>
                <a:cubicBezTo>
                  <a:pt x="5346" y="593"/>
                  <a:pt x="5346" y="593"/>
                  <a:pt x="5346" y="593"/>
                </a:cubicBezTo>
                <a:cubicBezTo>
                  <a:pt x="5346" y="615"/>
                  <a:pt x="5346" y="615"/>
                  <a:pt x="5346" y="615"/>
                </a:cubicBezTo>
                <a:cubicBezTo>
                  <a:pt x="5339" y="615"/>
                  <a:pt x="5339" y="615"/>
                  <a:pt x="5339" y="615"/>
                </a:cubicBezTo>
                <a:cubicBezTo>
                  <a:pt x="5339" y="634"/>
                  <a:pt x="5339" y="634"/>
                  <a:pt x="5339" y="634"/>
                </a:cubicBezTo>
                <a:cubicBezTo>
                  <a:pt x="5322" y="634"/>
                  <a:pt x="5322" y="634"/>
                  <a:pt x="5322" y="634"/>
                </a:cubicBezTo>
                <a:cubicBezTo>
                  <a:pt x="5322" y="655"/>
                  <a:pt x="5322" y="655"/>
                  <a:pt x="5322" y="655"/>
                </a:cubicBezTo>
                <a:cubicBezTo>
                  <a:pt x="5310" y="655"/>
                  <a:pt x="5310" y="655"/>
                  <a:pt x="5310" y="655"/>
                </a:cubicBezTo>
                <a:cubicBezTo>
                  <a:pt x="5310" y="674"/>
                  <a:pt x="5310" y="674"/>
                  <a:pt x="5310" y="674"/>
                </a:cubicBezTo>
                <a:cubicBezTo>
                  <a:pt x="5302" y="674"/>
                  <a:pt x="5302" y="674"/>
                  <a:pt x="5302" y="674"/>
                </a:cubicBezTo>
                <a:cubicBezTo>
                  <a:pt x="5302" y="683"/>
                  <a:pt x="5302" y="683"/>
                  <a:pt x="5302" y="683"/>
                </a:cubicBezTo>
                <a:cubicBezTo>
                  <a:pt x="5292" y="683"/>
                  <a:pt x="5292" y="683"/>
                  <a:pt x="5292" y="683"/>
                </a:cubicBezTo>
                <a:cubicBezTo>
                  <a:pt x="5292" y="1274"/>
                  <a:pt x="5292" y="1274"/>
                  <a:pt x="5292" y="1274"/>
                </a:cubicBezTo>
                <a:cubicBezTo>
                  <a:pt x="5260" y="1274"/>
                  <a:pt x="5260" y="1274"/>
                  <a:pt x="5260" y="1274"/>
                </a:cubicBezTo>
                <a:cubicBezTo>
                  <a:pt x="5260" y="792"/>
                  <a:pt x="5260" y="792"/>
                  <a:pt x="5260" y="792"/>
                </a:cubicBezTo>
                <a:cubicBezTo>
                  <a:pt x="5098" y="792"/>
                  <a:pt x="5098" y="792"/>
                  <a:pt x="5098" y="792"/>
                </a:cubicBezTo>
                <a:cubicBezTo>
                  <a:pt x="5073" y="817"/>
                  <a:pt x="5073" y="817"/>
                  <a:pt x="5073" y="817"/>
                </a:cubicBezTo>
                <a:cubicBezTo>
                  <a:pt x="5073" y="1219"/>
                  <a:pt x="5073" y="1219"/>
                  <a:pt x="5073" y="1219"/>
                </a:cubicBezTo>
                <a:cubicBezTo>
                  <a:pt x="5044" y="1219"/>
                  <a:pt x="5044" y="1219"/>
                  <a:pt x="5044" y="1219"/>
                </a:cubicBezTo>
                <a:cubicBezTo>
                  <a:pt x="5031" y="1237"/>
                  <a:pt x="5031" y="1237"/>
                  <a:pt x="5031" y="1237"/>
                </a:cubicBezTo>
                <a:cubicBezTo>
                  <a:pt x="5031" y="1419"/>
                  <a:pt x="5031" y="1419"/>
                  <a:pt x="5031" y="1419"/>
                </a:cubicBezTo>
                <a:cubicBezTo>
                  <a:pt x="5007" y="1419"/>
                  <a:pt x="5007" y="1419"/>
                  <a:pt x="5007" y="1419"/>
                </a:cubicBezTo>
                <a:cubicBezTo>
                  <a:pt x="5007" y="1089"/>
                  <a:pt x="5007" y="1089"/>
                  <a:pt x="5007" y="1089"/>
                </a:cubicBezTo>
                <a:cubicBezTo>
                  <a:pt x="4993" y="1089"/>
                  <a:pt x="4993" y="1089"/>
                  <a:pt x="4993" y="1089"/>
                </a:cubicBezTo>
                <a:cubicBezTo>
                  <a:pt x="4993" y="1050"/>
                  <a:pt x="4993" y="1050"/>
                  <a:pt x="4993" y="1050"/>
                </a:cubicBezTo>
                <a:cubicBezTo>
                  <a:pt x="4981" y="1050"/>
                  <a:pt x="4981" y="1050"/>
                  <a:pt x="4981" y="1050"/>
                </a:cubicBezTo>
                <a:cubicBezTo>
                  <a:pt x="4981" y="1026"/>
                  <a:pt x="4981" y="1026"/>
                  <a:pt x="4981" y="1026"/>
                </a:cubicBezTo>
                <a:cubicBezTo>
                  <a:pt x="4959" y="1026"/>
                  <a:pt x="4959" y="1026"/>
                  <a:pt x="4959" y="1026"/>
                </a:cubicBezTo>
                <a:cubicBezTo>
                  <a:pt x="4945" y="1016"/>
                  <a:pt x="4945" y="1016"/>
                  <a:pt x="4945" y="1016"/>
                </a:cubicBezTo>
                <a:cubicBezTo>
                  <a:pt x="4945" y="887"/>
                  <a:pt x="4945" y="887"/>
                  <a:pt x="4945" y="887"/>
                </a:cubicBezTo>
                <a:cubicBezTo>
                  <a:pt x="4841" y="919"/>
                  <a:pt x="4841" y="919"/>
                  <a:pt x="4841" y="919"/>
                </a:cubicBezTo>
                <a:cubicBezTo>
                  <a:pt x="4819" y="902"/>
                  <a:pt x="4819" y="902"/>
                  <a:pt x="4819" y="902"/>
                </a:cubicBezTo>
                <a:cubicBezTo>
                  <a:pt x="4819" y="685"/>
                  <a:pt x="4819" y="685"/>
                  <a:pt x="4819" y="685"/>
                </a:cubicBezTo>
                <a:cubicBezTo>
                  <a:pt x="4750" y="668"/>
                  <a:pt x="4750" y="668"/>
                  <a:pt x="4750" y="668"/>
                </a:cubicBezTo>
                <a:cubicBezTo>
                  <a:pt x="4616" y="723"/>
                  <a:pt x="4616" y="723"/>
                  <a:pt x="4616" y="723"/>
                </a:cubicBezTo>
                <a:cubicBezTo>
                  <a:pt x="4616" y="734"/>
                  <a:pt x="4616" y="734"/>
                  <a:pt x="4616" y="734"/>
                </a:cubicBezTo>
                <a:cubicBezTo>
                  <a:pt x="4593" y="720"/>
                  <a:pt x="4593" y="720"/>
                  <a:pt x="4593" y="720"/>
                </a:cubicBezTo>
                <a:cubicBezTo>
                  <a:pt x="4574" y="720"/>
                  <a:pt x="4574" y="720"/>
                  <a:pt x="4574" y="720"/>
                </a:cubicBezTo>
                <a:cubicBezTo>
                  <a:pt x="4574" y="739"/>
                  <a:pt x="4574" y="739"/>
                  <a:pt x="4574" y="739"/>
                </a:cubicBezTo>
                <a:cubicBezTo>
                  <a:pt x="4551" y="739"/>
                  <a:pt x="4551" y="739"/>
                  <a:pt x="4551" y="739"/>
                </a:cubicBezTo>
                <a:cubicBezTo>
                  <a:pt x="4551" y="807"/>
                  <a:pt x="4551" y="807"/>
                  <a:pt x="4551" y="807"/>
                </a:cubicBezTo>
                <a:cubicBezTo>
                  <a:pt x="4540" y="807"/>
                  <a:pt x="4540" y="807"/>
                  <a:pt x="4540" y="807"/>
                </a:cubicBezTo>
                <a:cubicBezTo>
                  <a:pt x="4540" y="1250"/>
                  <a:pt x="4540" y="1250"/>
                  <a:pt x="4540" y="1250"/>
                </a:cubicBezTo>
                <a:cubicBezTo>
                  <a:pt x="4523" y="1250"/>
                  <a:pt x="4523" y="1250"/>
                  <a:pt x="4523" y="1250"/>
                </a:cubicBezTo>
                <a:cubicBezTo>
                  <a:pt x="4516" y="1237"/>
                  <a:pt x="4516" y="1237"/>
                  <a:pt x="4516" y="1237"/>
                </a:cubicBezTo>
                <a:cubicBezTo>
                  <a:pt x="4516" y="1205"/>
                  <a:pt x="4516" y="1205"/>
                  <a:pt x="4516" y="1205"/>
                </a:cubicBezTo>
                <a:cubicBezTo>
                  <a:pt x="4499" y="1205"/>
                  <a:pt x="4499" y="1205"/>
                  <a:pt x="4499" y="1205"/>
                </a:cubicBezTo>
                <a:cubicBezTo>
                  <a:pt x="4499" y="1238"/>
                  <a:pt x="4499" y="1238"/>
                  <a:pt x="4499" y="1238"/>
                </a:cubicBezTo>
                <a:cubicBezTo>
                  <a:pt x="4495" y="1234"/>
                  <a:pt x="4495" y="1234"/>
                  <a:pt x="4495" y="1234"/>
                </a:cubicBezTo>
                <a:cubicBezTo>
                  <a:pt x="4495" y="1245"/>
                  <a:pt x="4495" y="1245"/>
                  <a:pt x="4495" y="1245"/>
                </a:cubicBezTo>
                <a:cubicBezTo>
                  <a:pt x="4482" y="1245"/>
                  <a:pt x="4482" y="1245"/>
                  <a:pt x="4482" y="1245"/>
                </a:cubicBezTo>
                <a:cubicBezTo>
                  <a:pt x="4482" y="1255"/>
                  <a:pt x="4482" y="1255"/>
                  <a:pt x="4482" y="1255"/>
                </a:cubicBezTo>
                <a:cubicBezTo>
                  <a:pt x="4474" y="1255"/>
                  <a:pt x="4474" y="1255"/>
                  <a:pt x="4474" y="1255"/>
                </a:cubicBezTo>
                <a:cubicBezTo>
                  <a:pt x="4474" y="1263"/>
                  <a:pt x="4474" y="1263"/>
                  <a:pt x="4474" y="1263"/>
                </a:cubicBezTo>
                <a:cubicBezTo>
                  <a:pt x="4452" y="1263"/>
                  <a:pt x="4452" y="1263"/>
                  <a:pt x="4452" y="1263"/>
                </a:cubicBezTo>
                <a:cubicBezTo>
                  <a:pt x="4452" y="1251"/>
                  <a:pt x="4452" y="1251"/>
                  <a:pt x="4452" y="1251"/>
                </a:cubicBezTo>
                <a:cubicBezTo>
                  <a:pt x="4468" y="1248"/>
                  <a:pt x="4468" y="1248"/>
                  <a:pt x="4468" y="1248"/>
                </a:cubicBezTo>
                <a:cubicBezTo>
                  <a:pt x="4468" y="1242"/>
                  <a:pt x="4468" y="1242"/>
                  <a:pt x="4468" y="1242"/>
                </a:cubicBezTo>
                <a:cubicBezTo>
                  <a:pt x="4407" y="1242"/>
                  <a:pt x="4407" y="1242"/>
                  <a:pt x="4407" y="1242"/>
                </a:cubicBezTo>
                <a:cubicBezTo>
                  <a:pt x="4409" y="1247"/>
                  <a:pt x="4409" y="1247"/>
                  <a:pt x="4409" y="1247"/>
                </a:cubicBezTo>
                <a:cubicBezTo>
                  <a:pt x="4421" y="1249"/>
                  <a:pt x="4421" y="1249"/>
                  <a:pt x="4421" y="1249"/>
                </a:cubicBezTo>
                <a:cubicBezTo>
                  <a:pt x="4421" y="1260"/>
                  <a:pt x="4421" y="1260"/>
                  <a:pt x="4421" y="1260"/>
                </a:cubicBezTo>
                <a:cubicBezTo>
                  <a:pt x="4398" y="1265"/>
                  <a:pt x="4398" y="1265"/>
                  <a:pt x="4398" y="1265"/>
                </a:cubicBezTo>
                <a:cubicBezTo>
                  <a:pt x="4369" y="1201"/>
                  <a:pt x="4369" y="1201"/>
                  <a:pt x="4369" y="1201"/>
                </a:cubicBezTo>
                <a:cubicBezTo>
                  <a:pt x="4369" y="1161"/>
                  <a:pt x="4369" y="1161"/>
                  <a:pt x="4369" y="1161"/>
                </a:cubicBezTo>
                <a:cubicBezTo>
                  <a:pt x="4369" y="948"/>
                  <a:pt x="4369" y="948"/>
                  <a:pt x="4369" y="948"/>
                </a:cubicBezTo>
                <a:cubicBezTo>
                  <a:pt x="4369" y="948"/>
                  <a:pt x="4379" y="944"/>
                  <a:pt x="4379" y="932"/>
                </a:cubicBezTo>
                <a:cubicBezTo>
                  <a:pt x="4379" y="920"/>
                  <a:pt x="4346" y="917"/>
                  <a:pt x="4333" y="917"/>
                </a:cubicBezTo>
                <a:cubicBezTo>
                  <a:pt x="4320" y="917"/>
                  <a:pt x="4287" y="920"/>
                  <a:pt x="4287" y="932"/>
                </a:cubicBezTo>
                <a:cubicBezTo>
                  <a:pt x="4287" y="944"/>
                  <a:pt x="4297" y="948"/>
                  <a:pt x="4297" y="948"/>
                </a:cubicBezTo>
                <a:cubicBezTo>
                  <a:pt x="4297" y="1161"/>
                  <a:pt x="4297" y="1161"/>
                  <a:pt x="4297" y="1161"/>
                </a:cubicBezTo>
                <a:cubicBezTo>
                  <a:pt x="4286" y="1161"/>
                  <a:pt x="4286" y="1161"/>
                  <a:pt x="4286" y="1161"/>
                </a:cubicBezTo>
                <a:cubicBezTo>
                  <a:pt x="4286" y="1131"/>
                  <a:pt x="4286" y="1131"/>
                  <a:pt x="4286" y="1131"/>
                </a:cubicBezTo>
                <a:cubicBezTo>
                  <a:pt x="4238" y="1091"/>
                  <a:pt x="4238" y="1091"/>
                  <a:pt x="4238" y="1091"/>
                </a:cubicBezTo>
                <a:cubicBezTo>
                  <a:pt x="4238" y="974"/>
                  <a:pt x="4238" y="974"/>
                  <a:pt x="4238" y="974"/>
                </a:cubicBezTo>
                <a:cubicBezTo>
                  <a:pt x="4223" y="974"/>
                  <a:pt x="4223" y="974"/>
                  <a:pt x="4223" y="974"/>
                </a:cubicBezTo>
                <a:cubicBezTo>
                  <a:pt x="4166" y="1010"/>
                  <a:pt x="4166" y="1010"/>
                  <a:pt x="4166" y="1010"/>
                </a:cubicBezTo>
                <a:cubicBezTo>
                  <a:pt x="4166" y="995"/>
                  <a:pt x="4166" y="995"/>
                  <a:pt x="4166" y="995"/>
                </a:cubicBezTo>
                <a:cubicBezTo>
                  <a:pt x="4087" y="995"/>
                  <a:pt x="4087" y="995"/>
                  <a:pt x="4087" y="995"/>
                </a:cubicBezTo>
                <a:cubicBezTo>
                  <a:pt x="4087" y="1012"/>
                  <a:pt x="4087" y="1012"/>
                  <a:pt x="4087" y="1012"/>
                </a:cubicBezTo>
                <a:cubicBezTo>
                  <a:pt x="4069" y="1012"/>
                  <a:pt x="4069" y="1012"/>
                  <a:pt x="4069" y="1012"/>
                </a:cubicBezTo>
                <a:cubicBezTo>
                  <a:pt x="4069" y="1130"/>
                  <a:pt x="4069" y="1130"/>
                  <a:pt x="4069" y="1130"/>
                </a:cubicBezTo>
                <a:cubicBezTo>
                  <a:pt x="4046" y="1117"/>
                  <a:pt x="4046" y="1117"/>
                  <a:pt x="4046" y="1117"/>
                </a:cubicBezTo>
                <a:cubicBezTo>
                  <a:pt x="4046" y="1088"/>
                  <a:pt x="4046" y="1088"/>
                  <a:pt x="4046" y="1088"/>
                </a:cubicBezTo>
                <a:cubicBezTo>
                  <a:pt x="4039" y="1088"/>
                  <a:pt x="4039" y="1088"/>
                  <a:pt x="4039" y="1088"/>
                </a:cubicBezTo>
                <a:cubicBezTo>
                  <a:pt x="4039" y="1118"/>
                  <a:pt x="4039" y="1118"/>
                  <a:pt x="4039" y="1118"/>
                </a:cubicBezTo>
                <a:cubicBezTo>
                  <a:pt x="4032" y="1118"/>
                  <a:pt x="4032" y="1118"/>
                  <a:pt x="4032" y="1118"/>
                </a:cubicBezTo>
                <a:cubicBezTo>
                  <a:pt x="4032" y="1061"/>
                  <a:pt x="4032" y="1061"/>
                  <a:pt x="4032" y="1061"/>
                </a:cubicBezTo>
                <a:cubicBezTo>
                  <a:pt x="3989" y="1061"/>
                  <a:pt x="3989" y="1061"/>
                  <a:pt x="3989" y="1061"/>
                </a:cubicBezTo>
                <a:cubicBezTo>
                  <a:pt x="3989" y="1052"/>
                  <a:pt x="3984" y="1018"/>
                  <a:pt x="3943" y="995"/>
                </a:cubicBezTo>
                <a:cubicBezTo>
                  <a:pt x="3943" y="975"/>
                  <a:pt x="3943" y="975"/>
                  <a:pt x="3943" y="975"/>
                </a:cubicBezTo>
                <a:cubicBezTo>
                  <a:pt x="3933" y="975"/>
                  <a:pt x="3933" y="975"/>
                  <a:pt x="3933" y="975"/>
                </a:cubicBezTo>
                <a:cubicBezTo>
                  <a:pt x="3923" y="975"/>
                  <a:pt x="3923" y="975"/>
                  <a:pt x="3923" y="975"/>
                </a:cubicBezTo>
                <a:cubicBezTo>
                  <a:pt x="3923" y="995"/>
                  <a:pt x="3923" y="995"/>
                  <a:pt x="3923" y="995"/>
                </a:cubicBezTo>
                <a:cubicBezTo>
                  <a:pt x="3882" y="1018"/>
                  <a:pt x="3877" y="1052"/>
                  <a:pt x="3877" y="1061"/>
                </a:cubicBezTo>
                <a:cubicBezTo>
                  <a:pt x="3877" y="1070"/>
                  <a:pt x="3885" y="1078"/>
                  <a:pt x="3885" y="1078"/>
                </a:cubicBezTo>
                <a:cubicBezTo>
                  <a:pt x="3859" y="1078"/>
                  <a:pt x="3859" y="1078"/>
                  <a:pt x="3859" y="1078"/>
                </a:cubicBezTo>
                <a:cubicBezTo>
                  <a:pt x="3846" y="1078"/>
                  <a:pt x="3846" y="1078"/>
                  <a:pt x="3846" y="1078"/>
                </a:cubicBezTo>
                <a:cubicBezTo>
                  <a:pt x="3809" y="1051"/>
                  <a:pt x="3809" y="1051"/>
                  <a:pt x="3809" y="1051"/>
                </a:cubicBezTo>
                <a:cubicBezTo>
                  <a:pt x="3781" y="1070"/>
                  <a:pt x="3781" y="1070"/>
                  <a:pt x="3781" y="1070"/>
                </a:cubicBezTo>
                <a:cubicBezTo>
                  <a:pt x="3770" y="1080"/>
                  <a:pt x="3770" y="1080"/>
                  <a:pt x="3770" y="1080"/>
                </a:cubicBezTo>
                <a:cubicBezTo>
                  <a:pt x="3742" y="1080"/>
                  <a:pt x="3742" y="1080"/>
                  <a:pt x="3742" y="1080"/>
                </a:cubicBezTo>
                <a:cubicBezTo>
                  <a:pt x="3742" y="1095"/>
                  <a:pt x="3742" y="1095"/>
                  <a:pt x="3742" y="1095"/>
                </a:cubicBezTo>
                <a:cubicBezTo>
                  <a:pt x="3759" y="1095"/>
                  <a:pt x="3763" y="1109"/>
                  <a:pt x="3763" y="1109"/>
                </a:cubicBezTo>
                <a:cubicBezTo>
                  <a:pt x="3763" y="1133"/>
                  <a:pt x="3763" y="1133"/>
                  <a:pt x="3763" y="1133"/>
                </a:cubicBezTo>
                <a:cubicBezTo>
                  <a:pt x="3734" y="1133"/>
                  <a:pt x="3734" y="1133"/>
                  <a:pt x="3734" y="1133"/>
                </a:cubicBezTo>
                <a:cubicBezTo>
                  <a:pt x="3734" y="1123"/>
                  <a:pt x="3734" y="1123"/>
                  <a:pt x="3734" y="1123"/>
                </a:cubicBezTo>
                <a:cubicBezTo>
                  <a:pt x="3673" y="1123"/>
                  <a:pt x="3673" y="1123"/>
                  <a:pt x="3673" y="1123"/>
                </a:cubicBezTo>
                <a:cubicBezTo>
                  <a:pt x="3673" y="1147"/>
                  <a:pt x="3673" y="1147"/>
                  <a:pt x="3673" y="1147"/>
                </a:cubicBezTo>
                <a:cubicBezTo>
                  <a:pt x="3635" y="1147"/>
                  <a:pt x="3635" y="1147"/>
                  <a:pt x="3635" y="1147"/>
                </a:cubicBezTo>
                <a:cubicBezTo>
                  <a:pt x="3635" y="1405"/>
                  <a:pt x="3635" y="1405"/>
                  <a:pt x="3635" y="1405"/>
                </a:cubicBezTo>
                <a:cubicBezTo>
                  <a:pt x="3585" y="1405"/>
                  <a:pt x="3585" y="1405"/>
                  <a:pt x="3585" y="1405"/>
                </a:cubicBezTo>
                <a:cubicBezTo>
                  <a:pt x="3585" y="1415"/>
                  <a:pt x="3585" y="1415"/>
                  <a:pt x="3585" y="1415"/>
                </a:cubicBezTo>
                <a:cubicBezTo>
                  <a:pt x="3576" y="1415"/>
                  <a:pt x="3576" y="1415"/>
                  <a:pt x="3576" y="1415"/>
                </a:cubicBezTo>
                <a:cubicBezTo>
                  <a:pt x="3576" y="1437"/>
                  <a:pt x="3576" y="1437"/>
                  <a:pt x="3576" y="1437"/>
                </a:cubicBezTo>
                <a:cubicBezTo>
                  <a:pt x="3565" y="1437"/>
                  <a:pt x="3565" y="1437"/>
                  <a:pt x="3565" y="1437"/>
                </a:cubicBezTo>
                <a:cubicBezTo>
                  <a:pt x="3565" y="1403"/>
                  <a:pt x="3565" y="1403"/>
                  <a:pt x="3565" y="1403"/>
                </a:cubicBezTo>
                <a:cubicBezTo>
                  <a:pt x="3528" y="1403"/>
                  <a:pt x="3528" y="1403"/>
                  <a:pt x="3528" y="1403"/>
                </a:cubicBezTo>
                <a:cubicBezTo>
                  <a:pt x="3528" y="1259"/>
                  <a:pt x="3528" y="1259"/>
                  <a:pt x="3528" y="1259"/>
                </a:cubicBezTo>
                <a:cubicBezTo>
                  <a:pt x="3478" y="1259"/>
                  <a:pt x="3478" y="1259"/>
                  <a:pt x="3478" y="1259"/>
                </a:cubicBezTo>
                <a:cubicBezTo>
                  <a:pt x="3478" y="1245"/>
                  <a:pt x="3478" y="1245"/>
                  <a:pt x="3478" y="1245"/>
                </a:cubicBezTo>
                <a:cubicBezTo>
                  <a:pt x="3463" y="1245"/>
                  <a:pt x="3463" y="1245"/>
                  <a:pt x="3463" y="1245"/>
                </a:cubicBezTo>
                <a:cubicBezTo>
                  <a:pt x="3463" y="1255"/>
                  <a:pt x="3463" y="1255"/>
                  <a:pt x="3463" y="1255"/>
                </a:cubicBezTo>
                <a:cubicBezTo>
                  <a:pt x="3455" y="1255"/>
                  <a:pt x="3455" y="1255"/>
                  <a:pt x="3455" y="1255"/>
                </a:cubicBezTo>
                <a:cubicBezTo>
                  <a:pt x="3456" y="1251"/>
                  <a:pt x="3456" y="1248"/>
                  <a:pt x="3456" y="1245"/>
                </a:cubicBezTo>
                <a:cubicBezTo>
                  <a:pt x="3456" y="1211"/>
                  <a:pt x="3436" y="1182"/>
                  <a:pt x="3407" y="1168"/>
                </a:cubicBezTo>
                <a:cubicBezTo>
                  <a:pt x="3407" y="700"/>
                  <a:pt x="3407" y="700"/>
                  <a:pt x="3407" y="700"/>
                </a:cubicBezTo>
                <a:cubicBezTo>
                  <a:pt x="3431" y="687"/>
                  <a:pt x="3447" y="662"/>
                  <a:pt x="3447" y="634"/>
                </a:cubicBezTo>
                <a:cubicBezTo>
                  <a:pt x="3447" y="597"/>
                  <a:pt x="3421" y="567"/>
                  <a:pt x="3387" y="560"/>
                </a:cubicBezTo>
                <a:cubicBezTo>
                  <a:pt x="3383" y="429"/>
                  <a:pt x="3383" y="429"/>
                  <a:pt x="3383" y="429"/>
                </a:cubicBezTo>
                <a:cubicBezTo>
                  <a:pt x="3391" y="425"/>
                  <a:pt x="3397" y="417"/>
                  <a:pt x="3397" y="407"/>
                </a:cubicBezTo>
                <a:cubicBezTo>
                  <a:pt x="3397" y="400"/>
                  <a:pt x="3394" y="393"/>
                  <a:pt x="3390" y="389"/>
                </a:cubicBezTo>
                <a:cubicBezTo>
                  <a:pt x="3390" y="372"/>
                  <a:pt x="3390" y="372"/>
                  <a:pt x="3390" y="372"/>
                </a:cubicBezTo>
                <a:cubicBezTo>
                  <a:pt x="3382" y="372"/>
                  <a:pt x="3382" y="372"/>
                  <a:pt x="3382" y="372"/>
                </a:cubicBezTo>
                <a:cubicBezTo>
                  <a:pt x="3382" y="269"/>
                  <a:pt x="3382" y="269"/>
                  <a:pt x="3382" y="269"/>
                </a:cubicBezTo>
                <a:cubicBezTo>
                  <a:pt x="3377" y="269"/>
                  <a:pt x="3377" y="269"/>
                  <a:pt x="3377" y="269"/>
                </a:cubicBezTo>
                <a:cubicBezTo>
                  <a:pt x="3377" y="187"/>
                  <a:pt x="3377" y="187"/>
                  <a:pt x="3377" y="187"/>
                </a:cubicBezTo>
                <a:cubicBezTo>
                  <a:pt x="3377" y="187"/>
                  <a:pt x="3385" y="187"/>
                  <a:pt x="3385" y="177"/>
                </a:cubicBezTo>
                <a:cubicBezTo>
                  <a:pt x="3385" y="167"/>
                  <a:pt x="3377" y="170"/>
                  <a:pt x="3377" y="170"/>
                </a:cubicBezTo>
                <a:cubicBezTo>
                  <a:pt x="3372" y="0"/>
                  <a:pt x="3372" y="0"/>
                  <a:pt x="3372" y="0"/>
                </a:cubicBezTo>
                <a:cubicBezTo>
                  <a:pt x="3367" y="170"/>
                  <a:pt x="3367" y="170"/>
                  <a:pt x="3367" y="170"/>
                </a:cubicBezTo>
                <a:cubicBezTo>
                  <a:pt x="3367" y="170"/>
                  <a:pt x="3359" y="167"/>
                  <a:pt x="3359" y="177"/>
                </a:cubicBezTo>
                <a:cubicBezTo>
                  <a:pt x="3359" y="187"/>
                  <a:pt x="3367" y="187"/>
                  <a:pt x="3367" y="187"/>
                </a:cubicBezTo>
                <a:cubicBezTo>
                  <a:pt x="3367" y="269"/>
                  <a:pt x="3367" y="269"/>
                  <a:pt x="3367" y="269"/>
                </a:cubicBezTo>
                <a:cubicBezTo>
                  <a:pt x="3362" y="269"/>
                  <a:pt x="3362" y="269"/>
                  <a:pt x="3362" y="269"/>
                </a:cubicBezTo>
                <a:cubicBezTo>
                  <a:pt x="3362" y="372"/>
                  <a:pt x="3362" y="372"/>
                  <a:pt x="3362" y="372"/>
                </a:cubicBezTo>
                <a:cubicBezTo>
                  <a:pt x="3354" y="372"/>
                  <a:pt x="3354" y="372"/>
                  <a:pt x="3354" y="372"/>
                </a:cubicBezTo>
                <a:cubicBezTo>
                  <a:pt x="3354" y="389"/>
                  <a:pt x="3354" y="389"/>
                  <a:pt x="3354" y="389"/>
                </a:cubicBezTo>
                <a:cubicBezTo>
                  <a:pt x="3350" y="393"/>
                  <a:pt x="3347" y="400"/>
                  <a:pt x="3347" y="407"/>
                </a:cubicBezTo>
                <a:cubicBezTo>
                  <a:pt x="3347" y="417"/>
                  <a:pt x="3353" y="425"/>
                  <a:pt x="3361" y="429"/>
                </a:cubicBezTo>
                <a:cubicBezTo>
                  <a:pt x="3357" y="560"/>
                  <a:pt x="3357" y="560"/>
                  <a:pt x="3357" y="560"/>
                </a:cubicBezTo>
                <a:cubicBezTo>
                  <a:pt x="3323" y="567"/>
                  <a:pt x="3297" y="597"/>
                  <a:pt x="3297" y="634"/>
                </a:cubicBezTo>
                <a:cubicBezTo>
                  <a:pt x="3297" y="659"/>
                  <a:pt x="3310" y="681"/>
                  <a:pt x="3329" y="695"/>
                </a:cubicBezTo>
                <a:cubicBezTo>
                  <a:pt x="3329" y="1173"/>
                  <a:pt x="3329" y="1173"/>
                  <a:pt x="3329" y="1173"/>
                </a:cubicBezTo>
                <a:cubicBezTo>
                  <a:pt x="3304" y="1187"/>
                  <a:pt x="3288" y="1214"/>
                  <a:pt x="3288" y="1245"/>
                </a:cubicBezTo>
                <a:cubicBezTo>
                  <a:pt x="3288" y="1275"/>
                  <a:pt x="3304" y="1302"/>
                  <a:pt x="3329" y="1317"/>
                </a:cubicBezTo>
                <a:cubicBezTo>
                  <a:pt x="3329" y="1343"/>
                  <a:pt x="3329" y="1343"/>
                  <a:pt x="3329" y="1343"/>
                </a:cubicBezTo>
                <a:cubicBezTo>
                  <a:pt x="3287" y="1479"/>
                  <a:pt x="3287" y="1479"/>
                  <a:pt x="3287" y="1479"/>
                </a:cubicBezTo>
                <a:cubicBezTo>
                  <a:pt x="3180" y="1479"/>
                  <a:pt x="3180" y="1479"/>
                  <a:pt x="3180" y="1479"/>
                </a:cubicBezTo>
                <a:cubicBezTo>
                  <a:pt x="3180" y="1420"/>
                  <a:pt x="3180" y="1420"/>
                  <a:pt x="3180" y="1420"/>
                </a:cubicBezTo>
                <a:cubicBezTo>
                  <a:pt x="3132" y="1420"/>
                  <a:pt x="3132" y="1420"/>
                  <a:pt x="3132" y="1420"/>
                </a:cubicBezTo>
                <a:cubicBezTo>
                  <a:pt x="3132" y="1479"/>
                  <a:pt x="3132" y="1479"/>
                  <a:pt x="3132" y="1479"/>
                </a:cubicBezTo>
                <a:cubicBezTo>
                  <a:pt x="2997" y="1479"/>
                  <a:pt x="2997" y="1479"/>
                  <a:pt x="2997" y="1479"/>
                </a:cubicBezTo>
                <a:cubicBezTo>
                  <a:pt x="2997" y="1395"/>
                  <a:pt x="2997" y="1395"/>
                  <a:pt x="2997" y="1395"/>
                </a:cubicBezTo>
                <a:cubicBezTo>
                  <a:pt x="2850" y="1372"/>
                  <a:pt x="2850" y="1372"/>
                  <a:pt x="2850" y="1372"/>
                </a:cubicBezTo>
                <a:cubicBezTo>
                  <a:pt x="2850" y="1279"/>
                  <a:pt x="2850" y="1279"/>
                  <a:pt x="2850" y="1279"/>
                </a:cubicBezTo>
                <a:cubicBezTo>
                  <a:pt x="2844" y="1271"/>
                  <a:pt x="2844" y="1271"/>
                  <a:pt x="2844" y="1271"/>
                </a:cubicBezTo>
                <a:cubicBezTo>
                  <a:pt x="2844" y="1227"/>
                  <a:pt x="2844" y="1227"/>
                  <a:pt x="2844" y="1227"/>
                </a:cubicBezTo>
                <a:cubicBezTo>
                  <a:pt x="2838" y="1223"/>
                  <a:pt x="2838" y="1223"/>
                  <a:pt x="2838" y="1223"/>
                </a:cubicBezTo>
                <a:cubicBezTo>
                  <a:pt x="2838" y="1194"/>
                  <a:pt x="2838" y="1194"/>
                  <a:pt x="2838" y="1194"/>
                </a:cubicBezTo>
                <a:cubicBezTo>
                  <a:pt x="2818" y="1177"/>
                  <a:pt x="2818" y="1177"/>
                  <a:pt x="2818" y="1177"/>
                </a:cubicBezTo>
                <a:cubicBezTo>
                  <a:pt x="2803" y="1177"/>
                  <a:pt x="2803" y="1177"/>
                  <a:pt x="2803" y="1177"/>
                </a:cubicBezTo>
                <a:cubicBezTo>
                  <a:pt x="2797" y="1119"/>
                  <a:pt x="2797" y="1119"/>
                  <a:pt x="2797" y="1119"/>
                </a:cubicBezTo>
                <a:cubicBezTo>
                  <a:pt x="2791" y="1177"/>
                  <a:pt x="2791" y="1177"/>
                  <a:pt x="2791" y="1177"/>
                </a:cubicBezTo>
                <a:cubicBezTo>
                  <a:pt x="2776" y="1177"/>
                  <a:pt x="2776" y="1177"/>
                  <a:pt x="2776" y="1177"/>
                </a:cubicBezTo>
                <a:cubicBezTo>
                  <a:pt x="2756" y="1194"/>
                  <a:pt x="2756" y="1194"/>
                  <a:pt x="2756" y="1194"/>
                </a:cubicBezTo>
                <a:cubicBezTo>
                  <a:pt x="2756" y="1223"/>
                  <a:pt x="2756" y="1223"/>
                  <a:pt x="2756" y="1223"/>
                </a:cubicBezTo>
                <a:cubicBezTo>
                  <a:pt x="2750" y="1227"/>
                  <a:pt x="2750" y="1227"/>
                  <a:pt x="2750" y="1227"/>
                </a:cubicBezTo>
                <a:cubicBezTo>
                  <a:pt x="2750" y="1271"/>
                  <a:pt x="2750" y="1271"/>
                  <a:pt x="2750" y="1271"/>
                </a:cubicBezTo>
                <a:cubicBezTo>
                  <a:pt x="2744" y="1279"/>
                  <a:pt x="2744" y="1279"/>
                  <a:pt x="2744" y="1279"/>
                </a:cubicBezTo>
                <a:cubicBezTo>
                  <a:pt x="2744" y="1341"/>
                  <a:pt x="2744" y="1341"/>
                  <a:pt x="2744" y="1341"/>
                </a:cubicBezTo>
                <a:cubicBezTo>
                  <a:pt x="2744" y="1341"/>
                  <a:pt x="2733" y="1330"/>
                  <a:pt x="2701" y="1330"/>
                </a:cubicBezTo>
                <a:cubicBezTo>
                  <a:pt x="2658" y="1330"/>
                  <a:pt x="2628" y="1372"/>
                  <a:pt x="2628" y="1372"/>
                </a:cubicBezTo>
                <a:cubicBezTo>
                  <a:pt x="2572" y="1372"/>
                  <a:pt x="2572" y="1372"/>
                  <a:pt x="2572" y="1372"/>
                </a:cubicBezTo>
                <a:cubicBezTo>
                  <a:pt x="2572" y="1389"/>
                  <a:pt x="2572" y="1389"/>
                  <a:pt x="2572" y="1389"/>
                </a:cubicBezTo>
                <a:cubicBezTo>
                  <a:pt x="2553" y="1389"/>
                  <a:pt x="2553" y="1389"/>
                  <a:pt x="2553" y="1389"/>
                </a:cubicBezTo>
                <a:cubicBezTo>
                  <a:pt x="2553" y="1382"/>
                  <a:pt x="2553" y="1382"/>
                  <a:pt x="2553" y="1382"/>
                </a:cubicBezTo>
                <a:cubicBezTo>
                  <a:pt x="2510" y="1382"/>
                  <a:pt x="2510" y="1382"/>
                  <a:pt x="2510" y="1382"/>
                </a:cubicBezTo>
                <a:cubicBezTo>
                  <a:pt x="2502" y="1393"/>
                  <a:pt x="2502" y="1393"/>
                  <a:pt x="2502" y="1393"/>
                </a:cubicBezTo>
                <a:cubicBezTo>
                  <a:pt x="2478" y="1393"/>
                  <a:pt x="2478" y="1393"/>
                  <a:pt x="2478" y="1393"/>
                </a:cubicBezTo>
                <a:cubicBezTo>
                  <a:pt x="2478" y="1402"/>
                  <a:pt x="2478" y="1402"/>
                  <a:pt x="2478" y="1402"/>
                </a:cubicBezTo>
                <a:cubicBezTo>
                  <a:pt x="2470" y="1402"/>
                  <a:pt x="2470" y="1402"/>
                  <a:pt x="2470" y="1402"/>
                </a:cubicBezTo>
                <a:cubicBezTo>
                  <a:pt x="2470" y="1378"/>
                  <a:pt x="2470" y="1378"/>
                  <a:pt x="2470" y="1378"/>
                </a:cubicBezTo>
                <a:cubicBezTo>
                  <a:pt x="2443" y="1378"/>
                  <a:pt x="2443" y="1378"/>
                  <a:pt x="2443" y="1378"/>
                </a:cubicBezTo>
                <a:cubicBezTo>
                  <a:pt x="2432" y="1388"/>
                  <a:pt x="2432" y="1388"/>
                  <a:pt x="2432" y="1388"/>
                </a:cubicBezTo>
                <a:cubicBezTo>
                  <a:pt x="2417" y="1388"/>
                  <a:pt x="2417" y="1388"/>
                  <a:pt x="2417" y="1388"/>
                </a:cubicBezTo>
                <a:cubicBezTo>
                  <a:pt x="2408" y="1375"/>
                  <a:pt x="2408" y="1375"/>
                  <a:pt x="2408" y="1375"/>
                </a:cubicBezTo>
                <a:cubicBezTo>
                  <a:pt x="2393" y="1375"/>
                  <a:pt x="2393" y="1375"/>
                  <a:pt x="2393" y="1375"/>
                </a:cubicBezTo>
                <a:cubicBezTo>
                  <a:pt x="2381" y="1388"/>
                  <a:pt x="2381" y="1388"/>
                  <a:pt x="2381" y="1388"/>
                </a:cubicBezTo>
                <a:cubicBezTo>
                  <a:pt x="2365" y="1388"/>
                  <a:pt x="2365" y="1388"/>
                  <a:pt x="2365" y="1388"/>
                </a:cubicBezTo>
                <a:cubicBezTo>
                  <a:pt x="2365" y="1465"/>
                  <a:pt x="2365" y="1465"/>
                  <a:pt x="2365" y="1465"/>
                </a:cubicBezTo>
                <a:cubicBezTo>
                  <a:pt x="2310" y="1465"/>
                  <a:pt x="2310" y="1465"/>
                  <a:pt x="2310" y="1465"/>
                </a:cubicBezTo>
                <a:cubicBezTo>
                  <a:pt x="2310" y="1440"/>
                  <a:pt x="2310" y="1440"/>
                  <a:pt x="2310" y="1440"/>
                </a:cubicBezTo>
                <a:cubicBezTo>
                  <a:pt x="2284" y="1420"/>
                  <a:pt x="2284" y="1420"/>
                  <a:pt x="2284" y="1420"/>
                </a:cubicBezTo>
                <a:cubicBezTo>
                  <a:pt x="2279" y="1380"/>
                  <a:pt x="2279" y="1380"/>
                  <a:pt x="2279" y="1380"/>
                </a:cubicBezTo>
                <a:cubicBezTo>
                  <a:pt x="2273" y="1419"/>
                  <a:pt x="2273" y="1419"/>
                  <a:pt x="2273" y="1419"/>
                </a:cubicBezTo>
                <a:cubicBezTo>
                  <a:pt x="2243" y="1441"/>
                  <a:pt x="2243" y="1441"/>
                  <a:pt x="2243" y="1441"/>
                </a:cubicBezTo>
                <a:cubicBezTo>
                  <a:pt x="2243" y="1457"/>
                  <a:pt x="2243" y="1457"/>
                  <a:pt x="2243" y="1457"/>
                </a:cubicBezTo>
                <a:cubicBezTo>
                  <a:pt x="2199" y="1457"/>
                  <a:pt x="2199" y="1457"/>
                  <a:pt x="2199" y="1457"/>
                </a:cubicBezTo>
                <a:cubicBezTo>
                  <a:pt x="2199" y="1401"/>
                  <a:pt x="2199" y="1401"/>
                  <a:pt x="2199" y="1401"/>
                </a:cubicBezTo>
                <a:cubicBezTo>
                  <a:pt x="2177" y="1401"/>
                  <a:pt x="2177" y="1401"/>
                  <a:pt x="2177" y="1401"/>
                </a:cubicBezTo>
                <a:cubicBezTo>
                  <a:pt x="2177" y="1391"/>
                  <a:pt x="2177" y="1391"/>
                  <a:pt x="2177" y="1391"/>
                </a:cubicBezTo>
                <a:cubicBezTo>
                  <a:pt x="2152" y="1391"/>
                  <a:pt x="2152" y="1391"/>
                  <a:pt x="2152" y="1391"/>
                </a:cubicBezTo>
                <a:cubicBezTo>
                  <a:pt x="2152" y="1409"/>
                  <a:pt x="2152" y="1409"/>
                  <a:pt x="2152" y="1409"/>
                </a:cubicBezTo>
                <a:cubicBezTo>
                  <a:pt x="2139" y="1409"/>
                  <a:pt x="2139" y="1409"/>
                  <a:pt x="2139" y="1409"/>
                </a:cubicBezTo>
                <a:cubicBezTo>
                  <a:pt x="2139" y="1371"/>
                  <a:pt x="2139" y="1371"/>
                  <a:pt x="2139" y="1371"/>
                </a:cubicBezTo>
                <a:cubicBezTo>
                  <a:pt x="2093" y="1371"/>
                  <a:pt x="2093" y="1371"/>
                  <a:pt x="2093" y="1371"/>
                </a:cubicBezTo>
                <a:cubicBezTo>
                  <a:pt x="2093" y="1436"/>
                  <a:pt x="2093" y="1436"/>
                  <a:pt x="2093" y="1436"/>
                </a:cubicBezTo>
                <a:cubicBezTo>
                  <a:pt x="2077" y="1436"/>
                  <a:pt x="2077" y="1436"/>
                  <a:pt x="2077" y="1436"/>
                </a:cubicBezTo>
                <a:cubicBezTo>
                  <a:pt x="2077" y="1453"/>
                  <a:pt x="2077" y="1453"/>
                  <a:pt x="2077" y="1453"/>
                </a:cubicBezTo>
                <a:cubicBezTo>
                  <a:pt x="2068" y="1453"/>
                  <a:pt x="2068" y="1453"/>
                  <a:pt x="2068" y="1453"/>
                </a:cubicBezTo>
                <a:cubicBezTo>
                  <a:pt x="2068" y="1463"/>
                  <a:pt x="2068" y="1463"/>
                  <a:pt x="2068" y="1463"/>
                </a:cubicBezTo>
                <a:cubicBezTo>
                  <a:pt x="2055" y="1463"/>
                  <a:pt x="2055" y="1463"/>
                  <a:pt x="2055" y="1463"/>
                </a:cubicBezTo>
                <a:cubicBezTo>
                  <a:pt x="2055" y="1453"/>
                  <a:pt x="2055" y="1453"/>
                  <a:pt x="2055" y="1453"/>
                </a:cubicBezTo>
                <a:cubicBezTo>
                  <a:pt x="2033" y="1453"/>
                  <a:pt x="2033" y="1453"/>
                  <a:pt x="2033" y="1453"/>
                </a:cubicBezTo>
                <a:cubicBezTo>
                  <a:pt x="2033" y="1461"/>
                  <a:pt x="2033" y="1461"/>
                  <a:pt x="2033" y="1461"/>
                </a:cubicBezTo>
                <a:cubicBezTo>
                  <a:pt x="2004" y="1461"/>
                  <a:pt x="2004" y="1461"/>
                  <a:pt x="2004" y="1461"/>
                </a:cubicBezTo>
                <a:cubicBezTo>
                  <a:pt x="2004" y="1471"/>
                  <a:pt x="2004" y="1471"/>
                  <a:pt x="2004" y="1471"/>
                </a:cubicBezTo>
                <a:cubicBezTo>
                  <a:pt x="1996" y="1471"/>
                  <a:pt x="1996" y="1471"/>
                  <a:pt x="1996" y="1471"/>
                </a:cubicBezTo>
                <a:cubicBezTo>
                  <a:pt x="1996" y="1463"/>
                  <a:pt x="1996" y="1463"/>
                  <a:pt x="1996" y="1463"/>
                </a:cubicBezTo>
                <a:cubicBezTo>
                  <a:pt x="1983" y="1463"/>
                  <a:pt x="1983" y="1463"/>
                  <a:pt x="1983" y="1463"/>
                </a:cubicBezTo>
                <a:cubicBezTo>
                  <a:pt x="1983" y="1479"/>
                  <a:pt x="1983" y="1479"/>
                  <a:pt x="1983" y="1479"/>
                </a:cubicBezTo>
                <a:cubicBezTo>
                  <a:pt x="1975" y="1479"/>
                  <a:pt x="1975" y="1479"/>
                  <a:pt x="1975" y="1479"/>
                </a:cubicBezTo>
                <a:cubicBezTo>
                  <a:pt x="1975" y="1343"/>
                  <a:pt x="1975" y="1343"/>
                  <a:pt x="1975" y="1343"/>
                </a:cubicBezTo>
                <a:cubicBezTo>
                  <a:pt x="1952" y="1343"/>
                  <a:pt x="1952" y="1343"/>
                  <a:pt x="1952" y="1343"/>
                </a:cubicBezTo>
                <a:cubicBezTo>
                  <a:pt x="1952" y="1352"/>
                  <a:pt x="1952" y="1352"/>
                  <a:pt x="1952" y="1352"/>
                </a:cubicBezTo>
                <a:cubicBezTo>
                  <a:pt x="1943" y="1352"/>
                  <a:pt x="1943" y="1352"/>
                  <a:pt x="1943" y="1352"/>
                </a:cubicBezTo>
                <a:cubicBezTo>
                  <a:pt x="1935" y="1335"/>
                  <a:pt x="1935" y="1335"/>
                  <a:pt x="1935" y="1335"/>
                </a:cubicBezTo>
                <a:cubicBezTo>
                  <a:pt x="1921" y="1335"/>
                  <a:pt x="1921" y="1335"/>
                  <a:pt x="1921" y="1335"/>
                </a:cubicBezTo>
                <a:cubicBezTo>
                  <a:pt x="1912" y="1352"/>
                  <a:pt x="1912" y="1352"/>
                  <a:pt x="1912" y="1352"/>
                </a:cubicBezTo>
                <a:cubicBezTo>
                  <a:pt x="1877" y="1352"/>
                  <a:pt x="1877" y="1352"/>
                  <a:pt x="1877" y="1352"/>
                </a:cubicBezTo>
                <a:cubicBezTo>
                  <a:pt x="1877" y="1456"/>
                  <a:pt x="1877" y="1456"/>
                  <a:pt x="1877" y="1456"/>
                </a:cubicBezTo>
                <a:cubicBezTo>
                  <a:pt x="1805" y="1456"/>
                  <a:pt x="1805" y="1456"/>
                  <a:pt x="1805" y="1456"/>
                </a:cubicBezTo>
                <a:cubicBezTo>
                  <a:pt x="1791" y="1441"/>
                  <a:pt x="1791" y="1441"/>
                  <a:pt x="1791" y="1441"/>
                </a:cubicBezTo>
                <a:cubicBezTo>
                  <a:pt x="1781" y="1452"/>
                  <a:pt x="1781" y="1452"/>
                  <a:pt x="1781" y="1452"/>
                </a:cubicBezTo>
                <a:cubicBezTo>
                  <a:pt x="1771" y="1452"/>
                  <a:pt x="1771" y="1452"/>
                  <a:pt x="1771" y="1452"/>
                </a:cubicBezTo>
                <a:cubicBezTo>
                  <a:pt x="1756" y="1437"/>
                  <a:pt x="1756" y="1437"/>
                  <a:pt x="1756" y="1437"/>
                </a:cubicBezTo>
                <a:cubicBezTo>
                  <a:pt x="1744" y="1437"/>
                  <a:pt x="1744" y="1437"/>
                  <a:pt x="1744" y="1437"/>
                </a:cubicBezTo>
                <a:cubicBezTo>
                  <a:pt x="1731" y="1448"/>
                  <a:pt x="1731" y="1448"/>
                  <a:pt x="1731" y="1448"/>
                </a:cubicBezTo>
                <a:cubicBezTo>
                  <a:pt x="1699" y="1448"/>
                  <a:pt x="1699" y="1448"/>
                  <a:pt x="1699" y="1448"/>
                </a:cubicBezTo>
                <a:cubicBezTo>
                  <a:pt x="1699" y="1437"/>
                  <a:pt x="1699" y="1437"/>
                  <a:pt x="1699" y="1437"/>
                </a:cubicBezTo>
                <a:cubicBezTo>
                  <a:pt x="1673" y="1437"/>
                  <a:pt x="1673" y="1437"/>
                  <a:pt x="1673" y="1437"/>
                </a:cubicBezTo>
                <a:cubicBezTo>
                  <a:pt x="1673" y="1469"/>
                  <a:pt x="1673" y="1469"/>
                  <a:pt x="1673" y="1469"/>
                </a:cubicBezTo>
                <a:cubicBezTo>
                  <a:pt x="1656" y="1469"/>
                  <a:pt x="1656" y="1469"/>
                  <a:pt x="1656" y="1469"/>
                </a:cubicBezTo>
                <a:cubicBezTo>
                  <a:pt x="1656" y="1459"/>
                  <a:pt x="1656" y="1459"/>
                  <a:pt x="1656" y="1459"/>
                </a:cubicBezTo>
                <a:cubicBezTo>
                  <a:pt x="1619" y="1459"/>
                  <a:pt x="1619" y="1459"/>
                  <a:pt x="1619" y="1459"/>
                </a:cubicBezTo>
                <a:cubicBezTo>
                  <a:pt x="1619" y="1448"/>
                  <a:pt x="1619" y="1448"/>
                  <a:pt x="1619" y="1448"/>
                </a:cubicBezTo>
                <a:cubicBezTo>
                  <a:pt x="1587" y="1448"/>
                  <a:pt x="1587" y="1448"/>
                  <a:pt x="1587" y="1448"/>
                </a:cubicBezTo>
                <a:cubicBezTo>
                  <a:pt x="1587" y="1459"/>
                  <a:pt x="1587" y="1459"/>
                  <a:pt x="1587" y="1459"/>
                </a:cubicBezTo>
                <a:cubicBezTo>
                  <a:pt x="1563" y="1459"/>
                  <a:pt x="1563" y="1459"/>
                  <a:pt x="1563" y="1459"/>
                </a:cubicBezTo>
                <a:cubicBezTo>
                  <a:pt x="1563" y="1407"/>
                  <a:pt x="1563" y="1407"/>
                  <a:pt x="1563" y="1407"/>
                </a:cubicBezTo>
                <a:cubicBezTo>
                  <a:pt x="1531" y="1393"/>
                  <a:pt x="1531" y="1393"/>
                  <a:pt x="1531" y="1393"/>
                </a:cubicBezTo>
                <a:cubicBezTo>
                  <a:pt x="1531" y="1408"/>
                  <a:pt x="1531" y="1408"/>
                  <a:pt x="1531" y="1408"/>
                </a:cubicBezTo>
                <a:cubicBezTo>
                  <a:pt x="1524" y="1408"/>
                  <a:pt x="1524" y="1408"/>
                  <a:pt x="1524" y="1408"/>
                </a:cubicBezTo>
                <a:cubicBezTo>
                  <a:pt x="1524" y="1331"/>
                  <a:pt x="1524" y="1331"/>
                  <a:pt x="1524" y="1331"/>
                </a:cubicBezTo>
                <a:cubicBezTo>
                  <a:pt x="1507" y="1331"/>
                  <a:pt x="1507" y="1331"/>
                  <a:pt x="1507" y="1331"/>
                </a:cubicBezTo>
                <a:cubicBezTo>
                  <a:pt x="1507" y="1307"/>
                  <a:pt x="1507" y="1307"/>
                  <a:pt x="1507" y="1307"/>
                </a:cubicBezTo>
                <a:cubicBezTo>
                  <a:pt x="1479" y="1307"/>
                  <a:pt x="1479" y="1307"/>
                  <a:pt x="1479" y="1307"/>
                </a:cubicBezTo>
                <a:cubicBezTo>
                  <a:pt x="1479" y="1281"/>
                  <a:pt x="1479" y="1281"/>
                  <a:pt x="1479" y="1281"/>
                </a:cubicBezTo>
                <a:cubicBezTo>
                  <a:pt x="1465" y="1281"/>
                  <a:pt x="1465" y="1281"/>
                  <a:pt x="1465" y="1281"/>
                </a:cubicBezTo>
                <a:cubicBezTo>
                  <a:pt x="1465" y="1307"/>
                  <a:pt x="1465" y="1307"/>
                  <a:pt x="1465" y="1307"/>
                </a:cubicBezTo>
                <a:cubicBezTo>
                  <a:pt x="1443" y="1307"/>
                  <a:pt x="1443" y="1307"/>
                  <a:pt x="1443" y="1307"/>
                </a:cubicBezTo>
                <a:cubicBezTo>
                  <a:pt x="1443" y="1265"/>
                  <a:pt x="1443" y="1265"/>
                  <a:pt x="1443" y="1265"/>
                </a:cubicBezTo>
                <a:cubicBezTo>
                  <a:pt x="1443" y="1265"/>
                  <a:pt x="1412" y="1232"/>
                  <a:pt x="1389" y="1232"/>
                </a:cubicBezTo>
                <a:cubicBezTo>
                  <a:pt x="1367" y="1232"/>
                  <a:pt x="1337" y="1269"/>
                  <a:pt x="1337" y="1269"/>
                </a:cubicBezTo>
                <a:cubicBezTo>
                  <a:pt x="1337" y="1359"/>
                  <a:pt x="1337" y="1359"/>
                  <a:pt x="1337" y="1359"/>
                </a:cubicBezTo>
                <a:cubicBezTo>
                  <a:pt x="1315" y="1359"/>
                  <a:pt x="1315" y="1359"/>
                  <a:pt x="1315" y="1359"/>
                </a:cubicBezTo>
                <a:cubicBezTo>
                  <a:pt x="1315" y="1417"/>
                  <a:pt x="1315" y="1417"/>
                  <a:pt x="1315" y="1417"/>
                </a:cubicBezTo>
                <a:cubicBezTo>
                  <a:pt x="1275" y="1432"/>
                  <a:pt x="1275" y="1432"/>
                  <a:pt x="1275" y="1432"/>
                </a:cubicBezTo>
                <a:cubicBezTo>
                  <a:pt x="1275" y="1445"/>
                  <a:pt x="1275" y="1445"/>
                  <a:pt x="1275" y="1445"/>
                </a:cubicBezTo>
                <a:cubicBezTo>
                  <a:pt x="1267" y="1445"/>
                  <a:pt x="1267" y="1445"/>
                  <a:pt x="1267" y="1445"/>
                </a:cubicBezTo>
                <a:cubicBezTo>
                  <a:pt x="1267" y="1421"/>
                  <a:pt x="1267" y="1421"/>
                  <a:pt x="1267" y="1421"/>
                </a:cubicBezTo>
                <a:cubicBezTo>
                  <a:pt x="1253" y="1421"/>
                  <a:pt x="1253" y="1421"/>
                  <a:pt x="1253" y="1421"/>
                </a:cubicBezTo>
                <a:cubicBezTo>
                  <a:pt x="1235" y="1395"/>
                  <a:pt x="1235" y="1395"/>
                  <a:pt x="1235" y="1395"/>
                </a:cubicBezTo>
                <a:cubicBezTo>
                  <a:pt x="1213" y="1416"/>
                  <a:pt x="1213" y="1416"/>
                  <a:pt x="1213" y="1416"/>
                </a:cubicBezTo>
                <a:cubicBezTo>
                  <a:pt x="1213" y="1399"/>
                  <a:pt x="1213" y="1399"/>
                  <a:pt x="1213" y="1399"/>
                </a:cubicBezTo>
                <a:cubicBezTo>
                  <a:pt x="1200" y="1399"/>
                  <a:pt x="1200" y="1399"/>
                  <a:pt x="1200" y="1399"/>
                </a:cubicBezTo>
                <a:cubicBezTo>
                  <a:pt x="1200" y="1409"/>
                  <a:pt x="1200" y="1409"/>
                  <a:pt x="1200" y="1409"/>
                </a:cubicBezTo>
                <a:cubicBezTo>
                  <a:pt x="1189" y="1409"/>
                  <a:pt x="1189" y="1409"/>
                  <a:pt x="1189" y="1409"/>
                </a:cubicBezTo>
                <a:cubicBezTo>
                  <a:pt x="1189" y="1392"/>
                  <a:pt x="1189" y="1392"/>
                  <a:pt x="1189" y="1392"/>
                </a:cubicBezTo>
                <a:cubicBezTo>
                  <a:pt x="1164" y="1392"/>
                  <a:pt x="1164" y="1392"/>
                  <a:pt x="1164" y="1392"/>
                </a:cubicBezTo>
                <a:cubicBezTo>
                  <a:pt x="1164" y="1401"/>
                  <a:pt x="1164" y="1401"/>
                  <a:pt x="1164" y="1401"/>
                </a:cubicBezTo>
                <a:cubicBezTo>
                  <a:pt x="1155" y="1401"/>
                  <a:pt x="1155" y="1401"/>
                  <a:pt x="1155" y="1401"/>
                </a:cubicBezTo>
                <a:cubicBezTo>
                  <a:pt x="1155" y="1417"/>
                  <a:pt x="1155" y="1417"/>
                  <a:pt x="1155" y="1417"/>
                </a:cubicBezTo>
                <a:cubicBezTo>
                  <a:pt x="1133" y="1417"/>
                  <a:pt x="1133" y="1417"/>
                  <a:pt x="1133" y="1417"/>
                </a:cubicBezTo>
                <a:cubicBezTo>
                  <a:pt x="1133" y="1397"/>
                  <a:pt x="1133" y="1397"/>
                  <a:pt x="1133" y="1397"/>
                </a:cubicBezTo>
                <a:cubicBezTo>
                  <a:pt x="1123" y="1397"/>
                  <a:pt x="1123" y="1397"/>
                  <a:pt x="1123" y="1397"/>
                </a:cubicBezTo>
                <a:cubicBezTo>
                  <a:pt x="1112" y="1385"/>
                  <a:pt x="1112" y="1385"/>
                  <a:pt x="1112" y="1385"/>
                </a:cubicBezTo>
                <a:cubicBezTo>
                  <a:pt x="1104" y="1391"/>
                  <a:pt x="1104" y="1391"/>
                  <a:pt x="1104" y="1391"/>
                </a:cubicBezTo>
                <a:cubicBezTo>
                  <a:pt x="1095" y="1391"/>
                  <a:pt x="1095" y="1391"/>
                  <a:pt x="1095" y="1391"/>
                </a:cubicBezTo>
                <a:cubicBezTo>
                  <a:pt x="1076" y="1368"/>
                  <a:pt x="1076" y="1368"/>
                  <a:pt x="1076" y="1368"/>
                </a:cubicBezTo>
                <a:cubicBezTo>
                  <a:pt x="1063" y="1389"/>
                  <a:pt x="1063" y="1389"/>
                  <a:pt x="1063" y="1389"/>
                </a:cubicBezTo>
                <a:cubicBezTo>
                  <a:pt x="1051" y="1389"/>
                  <a:pt x="1051" y="1389"/>
                  <a:pt x="1051" y="1389"/>
                </a:cubicBezTo>
                <a:cubicBezTo>
                  <a:pt x="1051" y="1371"/>
                  <a:pt x="1051" y="1371"/>
                  <a:pt x="1051" y="1371"/>
                </a:cubicBezTo>
                <a:cubicBezTo>
                  <a:pt x="1031" y="1371"/>
                  <a:pt x="1031" y="1371"/>
                  <a:pt x="1031" y="1371"/>
                </a:cubicBezTo>
                <a:cubicBezTo>
                  <a:pt x="1031" y="1391"/>
                  <a:pt x="1031" y="1391"/>
                  <a:pt x="1031" y="1391"/>
                </a:cubicBezTo>
                <a:cubicBezTo>
                  <a:pt x="1020" y="1403"/>
                  <a:pt x="1020" y="1403"/>
                  <a:pt x="1020" y="1403"/>
                </a:cubicBezTo>
                <a:cubicBezTo>
                  <a:pt x="1012" y="1403"/>
                  <a:pt x="1012" y="1403"/>
                  <a:pt x="1012" y="1403"/>
                </a:cubicBezTo>
                <a:cubicBezTo>
                  <a:pt x="1012" y="1376"/>
                  <a:pt x="1012" y="1376"/>
                  <a:pt x="1012" y="1376"/>
                </a:cubicBezTo>
                <a:cubicBezTo>
                  <a:pt x="999" y="1376"/>
                  <a:pt x="999" y="1376"/>
                  <a:pt x="999" y="1376"/>
                </a:cubicBezTo>
                <a:cubicBezTo>
                  <a:pt x="988" y="1359"/>
                  <a:pt x="988" y="1359"/>
                  <a:pt x="988" y="1359"/>
                </a:cubicBezTo>
                <a:cubicBezTo>
                  <a:pt x="969" y="1381"/>
                  <a:pt x="969" y="1381"/>
                  <a:pt x="969" y="1381"/>
                </a:cubicBezTo>
                <a:cubicBezTo>
                  <a:pt x="969" y="1224"/>
                  <a:pt x="969" y="1224"/>
                  <a:pt x="969" y="1224"/>
                </a:cubicBezTo>
                <a:cubicBezTo>
                  <a:pt x="943" y="1224"/>
                  <a:pt x="943" y="1224"/>
                  <a:pt x="943" y="1224"/>
                </a:cubicBezTo>
                <a:cubicBezTo>
                  <a:pt x="943" y="1212"/>
                  <a:pt x="943" y="1212"/>
                  <a:pt x="943" y="1212"/>
                </a:cubicBezTo>
                <a:cubicBezTo>
                  <a:pt x="969" y="1212"/>
                  <a:pt x="969" y="1212"/>
                  <a:pt x="969" y="1212"/>
                </a:cubicBezTo>
                <a:cubicBezTo>
                  <a:pt x="969" y="1204"/>
                  <a:pt x="969" y="1204"/>
                  <a:pt x="969" y="1204"/>
                </a:cubicBezTo>
                <a:cubicBezTo>
                  <a:pt x="847" y="1204"/>
                  <a:pt x="847" y="1204"/>
                  <a:pt x="847" y="1204"/>
                </a:cubicBezTo>
                <a:cubicBezTo>
                  <a:pt x="847" y="1211"/>
                  <a:pt x="847" y="1211"/>
                  <a:pt x="847" y="1211"/>
                </a:cubicBezTo>
                <a:cubicBezTo>
                  <a:pt x="857" y="1211"/>
                  <a:pt x="857" y="1211"/>
                  <a:pt x="857" y="1211"/>
                </a:cubicBezTo>
                <a:cubicBezTo>
                  <a:pt x="857" y="1224"/>
                  <a:pt x="857" y="1224"/>
                  <a:pt x="857" y="1224"/>
                </a:cubicBezTo>
                <a:cubicBezTo>
                  <a:pt x="843" y="1224"/>
                  <a:pt x="843" y="1224"/>
                  <a:pt x="843" y="1224"/>
                </a:cubicBezTo>
                <a:cubicBezTo>
                  <a:pt x="843" y="1375"/>
                  <a:pt x="843" y="1375"/>
                  <a:pt x="843" y="1375"/>
                </a:cubicBezTo>
                <a:cubicBezTo>
                  <a:pt x="828" y="1375"/>
                  <a:pt x="828" y="1375"/>
                  <a:pt x="828" y="1375"/>
                </a:cubicBezTo>
                <a:cubicBezTo>
                  <a:pt x="828" y="1387"/>
                  <a:pt x="828" y="1387"/>
                  <a:pt x="828" y="1387"/>
                </a:cubicBezTo>
                <a:cubicBezTo>
                  <a:pt x="816" y="1387"/>
                  <a:pt x="816" y="1387"/>
                  <a:pt x="816" y="1387"/>
                </a:cubicBezTo>
                <a:cubicBezTo>
                  <a:pt x="816" y="1403"/>
                  <a:pt x="816" y="1403"/>
                  <a:pt x="816" y="1403"/>
                </a:cubicBezTo>
                <a:cubicBezTo>
                  <a:pt x="804" y="1403"/>
                  <a:pt x="804" y="1403"/>
                  <a:pt x="804" y="1403"/>
                </a:cubicBezTo>
                <a:cubicBezTo>
                  <a:pt x="787" y="1393"/>
                  <a:pt x="787" y="1393"/>
                  <a:pt x="787" y="1393"/>
                </a:cubicBezTo>
                <a:cubicBezTo>
                  <a:pt x="787" y="1193"/>
                  <a:pt x="787" y="1193"/>
                  <a:pt x="787" y="1193"/>
                </a:cubicBezTo>
                <a:cubicBezTo>
                  <a:pt x="691" y="1193"/>
                  <a:pt x="691" y="1193"/>
                  <a:pt x="691" y="1193"/>
                </a:cubicBezTo>
                <a:cubicBezTo>
                  <a:pt x="691" y="1427"/>
                  <a:pt x="691" y="1427"/>
                  <a:pt x="691" y="1427"/>
                </a:cubicBezTo>
                <a:cubicBezTo>
                  <a:pt x="664" y="1427"/>
                  <a:pt x="664" y="1427"/>
                  <a:pt x="664" y="1427"/>
                </a:cubicBezTo>
                <a:cubicBezTo>
                  <a:pt x="664" y="1445"/>
                  <a:pt x="664" y="1445"/>
                  <a:pt x="664" y="1445"/>
                </a:cubicBezTo>
                <a:cubicBezTo>
                  <a:pt x="640" y="1445"/>
                  <a:pt x="640" y="1445"/>
                  <a:pt x="640" y="1445"/>
                </a:cubicBezTo>
                <a:cubicBezTo>
                  <a:pt x="640" y="1436"/>
                  <a:pt x="640" y="1436"/>
                  <a:pt x="640" y="1436"/>
                </a:cubicBezTo>
                <a:cubicBezTo>
                  <a:pt x="625" y="1436"/>
                  <a:pt x="625" y="1436"/>
                  <a:pt x="625" y="1436"/>
                </a:cubicBezTo>
                <a:cubicBezTo>
                  <a:pt x="625" y="1237"/>
                  <a:pt x="625" y="1237"/>
                  <a:pt x="625" y="1237"/>
                </a:cubicBezTo>
                <a:cubicBezTo>
                  <a:pt x="601" y="1237"/>
                  <a:pt x="601" y="1237"/>
                  <a:pt x="601" y="1237"/>
                </a:cubicBezTo>
                <a:cubicBezTo>
                  <a:pt x="601" y="1228"/>
                  <a:pt x="601" y="1228"/>
                  <a:pt x="601" y="1228"/>
                </a:cubicBezTo>
                <a:cubicBezTo>
                  <a:pt x="536" y="1228"/>
                  <a:pt x="536" y="1228"/>
                  <a:pt x="536" y="1228"/>
                </a:cubicBezTo>
                <a:cubicBezTo>
                  <a:pt x="536" y="1241"/>
                  <a:pt x="536" y="1241"/>
                  <a:pt x="536" y="1241"/>
                </a:cubicBezTo>
                <a:cubicBezTo>
                  <a:pt x="515" y="1241"/>
                  <a:pt x="515" y="1241"/>
                  <a:pt x="515" y="1241"/>
                </a:cubicBezTo>
                <a:cubicBezTo>
                  <a:pt x="515" y="1227"/>
                  <a:pt x="515" y="1227"/>
                  <a:pt x="515" y="1227"/>
                </a:cubicBezTo>
                <a:cubicBezTo>
                  <a:pt x="501" y="1227"/>
                  <a:pt x="501" y="1227"/>
                  <a:pt x="501" y="1227"/>
                </a:cubicBezTo>
                <a:cubicBezTo>
                  <a:pt x="501" y="1227"/>
                  <a:pt x="487" y="1169"/>
                  <a:pt x="456" y="1169"/>
                </a:cubicBezTo>
                <a:cubicBezTo>
                  <a:pt x="425" y="1169"/>
                  <a:pt x="401" y="1224"/>
                  <a:pt x="401" y="1224"/>
                </a:cubicBezTo>
                <a:cubicBezTo>
                  <a:pt x="392" y="1224"/>
                  <a:pt x="392" y="1224"/>
                  <a:pt x="392" y="1224"/>
                </a:cubicBezTo>
                <a:cubicBezTo>
                  <a:pt x="392" y="1243"/>
                  <a:pt x="392" y="1243"/>
                  <a:pt x="392" y="1243"/>
                </a:cubicBezTo>
                <a:cubicBezTo>
                  <a:pt x="373" y="1243"/>
                  <a:pt x="373" y="1243"/>
                  <a:pt x="373" y="1243"/>
                </a:cubicBezTo>
                <a:cubicBezTo>
                  <a:pt x="373" y="1233"/>
                  <a:pt x="373" y="1233"/>
                  <a:pt x="373" y="1233"/>
                </a:cubicBezTo>
                <a:cubicBezTo>
                  <a:pt x="320" y="1233"/>
                  <a:pt x="320" y="1233"/>
                  <a:pt x="320" y="1233"/>
                </a:cubicBezTo>
                <a:cubicBezTo>
                  <a:pt x="320" y="1245"/>
                  <a:pt x="320" y="1245"/>
                  <a:pt x="320" y="1245"/>
                </a:cubicBezTo>
                <a:cubicBezTo>
                  <a:pt x="303" y="1245"/>
                  <a:pt x="303" y="1245"/>
                  <a:pt x="303" y="1245"/>
                </a:cubicBezTo>
                <a:cubicBezTo>
                  <a:pt x="288" y="1257"/>
                  <a:pt x="288" y="1257"/>
                  <a:pt x="288" y="1257"/>
                </a:cubicBezTo>
                <a:cubicBezTo>
                  <a:pt x="288" y="1331"/>
                  <a:pt x="288" y="1331"/>
                  <a:pt x="288" y="1331"/>
                </a:cubicBezTo>
                <a:cubicBezTo>
                  <a:pt x="268" y="1331"/>
                  <a:pt x="268" y="1331"/>
                  <a:pt x="268" y="1331"/>
                </a:cubicBezTo>
                <a:cubicBezTo>
                  <a:pt x="268" y="1373"/>
                  <a:pt x="268" y="1373"/>
                  <a:pt x="268" y="1373"/>
                </a:cubicBezTo>
                <a:cubicBezTo>
                  <a:pt x="252" y="1373"/>
                  <a:pt x="252" y="1373"/>
                  <a:pt x="252" y="1373"/>
                </a:cubicBezTo>
                <a:cubicBezTo>
                  <a:pt x="252" y="1325"/>
                  <a:pt x="252" y="1325"/>
                  <a:pt x="252" y="1325"/>
                </a:cubicBezTo>
                <a:cubicBezTo>
                  <a:pt x="236" y="1325"/>
                  <a:pt x="236" y="1325"/>
                  <a:pt x="236" y="1325"/>
                </a:cubicBezTo>
                <a:cubicBezTo>
                  <a:pt x="236" y="1342"/>
                  <a:pt x="236" y="1342"/>
                  <a:pt x="236" y="1342"/>
                </a:cubicBezTo>
                <a:cubicBezTo>
                  <a:pt x="218" y="1342"/>
                  <a:pt x="218" y="1342"/>
                  <a:pt x="218" y="1342"/>
                </a:cubicBezTo>
                <a:cubicBezTo>
                  <a:pt x="218" y="1331"/>
                  <a:pt x="218" y="1331"/>
                  <a:pt x="218" y="1331"/>
                </a:cubicBezTo>
                <a:cubicBezTo>
                  <a:pt x="195" y="1331"/>
                  <a:pt x="195" y="1331"/>
                  <a:pt x="195" y="1331"/>
                </a:cubicBezTo>
                <a:cubicBezTo>
                  <a:pt x="195" y="1312"/>
                  <a:pt x="195" y="1312"/>
                  <a:pt x="195" y="1312"/>
                </a:cubicBezTo>
                <a:cubicBezTo>
                  <a:pt x="182" y="1299"/>
                  <a:pt x="182" y="1299"/>
                  <a:pt x="182" y="1299"/>
                </a:cubicBezTo>
                <a:cubicBezTo>
                  <a:pt x="168" y="1283"/>
                  <a:pt x="168" y="1283"/>
                  <a:pt x="168" y="1283"/>
                </a:cubicBezTo>
                <a:cubicBezTo>
                  <a:pt x="134" y="1283"/>
                  <a:pt x="134" y="1283"/>
                  <a:pt x="134" y="1283"/>
                </a:cubicBezTo>
                <a:cubicBezTo>
                  <a:pt x="102" y="1307"/>
                  <a:pt x="102" y="1307"/>
                  <a:pt x="102" y="1307"/>
                </a:cubicBezTo>
                <a:cubicBezTo>
                  <a:pt x="78" y="1307"/>
                  <a:pt x="78" y="1307"/>
                  <a:pt x="78" y="1307"/>
                </a:cubicBezTo>
                <a:cubicBezTo>
                  <a:pt x="78" y="1401"/>
                  <a:pt x="78" y="1401"/>
                  <a:pt x="78" y="1401"/>
                </a:cubicBezTo>
                <a:cubicBezTo>
                  <a:pt x="56" y="1357"/>
                  <a:pt x="56" y="1357"/>
                  <a:pt x="56" y="1357"/>
                </a:cubicBezTo>
                <a:cubicBezTo>
                  <a:pt x="56" y="1333"/>
                  <a:pt x="56" y="1333"/>
                  <a:pt x="56" y="1333"/>
                </a:cubicBezTo>
                <a:cubicBezTo>
                  <a:pt x="0" y="1333"/>
                  <a:pt x="0" y="1333"/>
                  <a:pt x="0" y="1333"/>
                </a:cubicBezTo>
                <a:cubicBezTo>
                  <a:pt x="0" y="1542"/>
                  <a:pt x="0" y="1542"/>
                  <a:pt x="0" y="1542"/>
                </a:cubicBezTo>
                <a:cubicBezTo>
                  <a:pt x="8000" y="1542"/>
                  <a:pt x="8000" y="1542"/>
                  <a:pt x="8000" y="1542"/>
                </a:cubicBezTo>
                <a:cubicBezTo>
                  <a:pt x="8000" y="1472"/>
                  <a:pt x="8000" y="1472"/>
                  <a:pt x="8000" y="1472"/>
                </a:cubicBezTo>
                <a:lnTo>
                  <a:pt x="7978" y="1472"/>
                </a:lnTo>
                <a:close/>
                <a:moveTo>
                  <a:pt x="3369" y="1457"/>
                </a:moveTo>
                <a:cubicBezTo>
                  <a:pt x="3356" y="1457"/>
                  <a:pt x="3356" y="1457"/>
                  <a:pt x="3356" y="1457"/>
                </a:cubicBezTo>
                <a:cubicBezTo>
                  <a:pt x="3356" y="1408"/>
                  <a:pt x="3356" y="1408"/>
                  <a:pt x="3356" y="1408"/>
                </a:cubicBezTo>
                <a:cubicBezTo>
                  <a:pt x="3369" y="1408"/>
                  <a:pt x="3369" y="1408"/>
                  <a:pt x="3369" y="1408"/>
                </a:cubicBezTo>
                <a:lnTo>
                  <a:pt x="3369" y="1457"/>
                </a:lnTo>
                <a:close/>
                <a:moveTo>
                  <a:pt x="3369" y="1389"/>
                </a:moveTo>
                <a:cubicBezTo>
                  <a:pt x="3356" y="1389"/>
                  <a:pt x="3356" y="1389"/>
                  <a:pt x="3356" y="1389"/>
                </a:cubicBezTo>
                <a:cubicBezTo>
                  <a:pt x="3356" y="1335"/>
                  <a:pt x="3356" y="1335"/>
                  <a:pt x="3356" y="1335"/>
                </a:cubicBezTo>
                <a:cubicBezTo>
                  <a:pt x="3369" y="1335"/>
                  <a:pt x="3369" y="1335"/>
                  <a:pt x="3369" y="1335"/>
                </a:cubicBezTo>
                <a:lnTo>
                  <a:pt x="3369" y="1389"/>
                </a:lnTo>
                <a:close/>
                <a:moveTo>
                  <a:pt x="3356" y="1141"/>
                </a:moveTo>
                <a:cubicBezTo>
                  <a:pt x="3356" y="1098"/>
                  <a:pt x="3356" y="1098"/>
                  <a:pt x="3356" y="1098"/>
                </a:cubicBezTo>
                <a:cubicBezTo>
                  <a:pt x="3356" y="1098"/>
                  <a:pt x="3373" y="1103"/>
                  <a:pt x="3373" y="1119"/>
                </a:cubicBezTo>
                <a:cubicBezTo>
                  <a:pt x="3373" y="1136"/>
                  <a:pt x="3356" y="1141"/>
                  <a:pt x="3356" y="1141"/>
                </a:cubicBezTo>
                <a:close/>
                <a:moveTo>
                  <a:pt x="3356" y="1060"/>
                </a:moveTo>
                <a:cubicBezTo>
                  <a:pt x="3356" y="1024"/>
                  <a:pt x="3356" y="1024"/>
                  <a:pt x="3356" y="1024"/>
                </a:cubicBezTo>
                <a:cubicBezTo>
                  <a:pt x="3356" y="1024"/>
                  <a:pt x="3373" y="1029"/>
                  <a:pt x="3373" y="1042"/>
                </a:cubicBezTo>
                <a:cubicBezTo>
                  <a:pt x="3373" y="1055"/>
                  <a:pt x="3356" y="1060"/>
                  <a:pt x="3356" y="1060"/>
                </a:cubicBezTo>
                <a:close/>
                <a:moveTo>
                  <a:pt x="3356" y="988"/>
                </a:moveTo>
                <a:cubicBezTo>
                  <a:pt x="3356" y="950"/>
                  <a:pt x="3356" y="950"/>
                  <a:pt x="3356" y="950"/>
                </a:cubicBezTo>
                <a:cubicBezTo>
                  <a:pt x="3356" y="950"/>
                  <a:pt x="3373" y="953"/>
                  <a:pt x="3373" y="969"/>
                </a:cubicBezTo>
                <a:cubicBezTo>
                  <a:pt x="3373" y="985"/>
                  <a:pt x="3356" y="988"/>
                  <a:pt x="3356" y="988"/>
                </a:cubicBezTo>
                <a:close/>
                <a:moveTo>
                  <a:pt x="3356" y="911"/>
                </a:moveTo>
                <a:cubicBezTo>
                  <a:pt x="3356" y="872"/>
                  <a:pt x="3356" y="872"/>
                  <a:pt x="3356" y="872"/>
                </a:cubicBezTo>
                <a:cubicBezTo>
                  <a:pt x="3356" y="872"/>
                  <a:pt x="3373" y="878"/>
                  <a:pt x="3373" y="891"/>
                </a:cubicBezTo>
                <a:cubicBezTo>
                  <a:pt x="3373" y="905"/>
                  <a:pt x="3356" y="911"/>
                  <a:pt x="3356" y="911"/>
                </a:cubicBezTo>
                <a:close/>
                <a:moveTo>
                  <a:pt x="3356" y="835"/>
                </a:moveTo>
                <a:cubicBezTo>
                  <a:pt x="3356" y="796"/>
                  <a:pt x="3356" y="796"/>
                  <a:pt x="3356" y="796"/>
                </a:cubicBezTo>
                <a:cubicBezTo>
                  <a:pt x="3356" y="796"/>
                  <a:pt x="3373" y="800"/>
                  <a:pt x="3373" y="815"/>
                </a:cubicBezTo>
                <a:cubicBezTo>
                  <a:pt x="3373" y="831"/>
                  <a:pt x="3356" y="835"/>
                  <a:pt x="3356" y="835"/>
                </a:cubicBezTo>
                <a:close/>
                <a:moveTo>
                  <a:pt x="3356" y="756"/>
                </a:moveTo>
                <a:cubicBezTo>
                  <a:pt x="3356" y="718"/>
                  <a:pt x="3356" y="718"/>
                  <a:pt x="3356" y="718"/>
                </a:cubicBezTo>
                <a:cubicBezTo>
                  <a:pt x="3356" y="718"/>
                  <a:pt x="3373" y="720"/>
                  <a:pt x="3373" y="737"/>
                </a:cubicBezTo>
                <a:cubicBezTo>
                  <a:pt x="3373" y="754"/>
                  <a:pt x="3356" y="756"/>
                  <a:pt x="3356" y="756"/>
                </a:cubicBezTo>
                <a:close/>
                <a:moveTo>
                  <a:pt x="5556" y="570"/>
                </a:moveTo>
                <a:cubicBezTo>
                  <a:pt x="5508" y="582"/>
                  <a:pt x="5508" y="582"/>
                  <a:pt x="5508" y="582"/>
                </a:cubicBezTo>
                <a:cubicBezTo>
                  <a:pt x="5490" y="529"/>
                  <a:pt x="5490" y="529"/>
                  <a:pt x="5490" y="529"/>
                </a:cubicBezTo>
                <a:cubicBezTo>
                  <a:pt x="5566" y="508"/>
                  <a:pt x="5566" y="508"/>
                  <a:pt x="5566" y="508"/>
                </a:cubicBezTo>
                <a:lnTo>
                  <a:pt x="5556" y="570"/>
                </a:lnTo>
                <a:close/>
              </a:path>
            </a:pathLst>
          </a:custGeom>
          <a:noFill/>
          <a:ln>
            <a:gradFill>
              <a:gsLst>
                <a:gs pos="0">
                  <a:schemeClr val="accent1">
                    <a:lumMod val="5000"/>
                    <a:lumOff val="95000"/>
                  </a:schemeClr>
                </a:gs>
                <a:gs pos="100000">
                  <a:srgbClr val="28A9D6">
                    <a:alpha val="75000"/>
                  </a:srgbClr>
                </a:gs>
              </a:gsLst>
              <a:lin ang="5400000" scaled="1"/>
            </a:gradFill>
          </a:ln>
          <a:effectLst/>
        </p:spPr>
        <p:txBody>
          <a:bodyPr vert="horz" wrap="square" lIns="121920" tIns="60960" rIns="121920" bIns="60960" numCol="1" anchor="t" anchorCtr="0" compatLnSpc="1">
            <a:prstTxWarp prst="textNoShape">
              <a:avLst/>
            </a:prstTxWarp>
          </a:bodyPr>
          <a:lstStyle/>
          <a:p>
            <a:endParaRPr lang="zh-CN" altLang="en-US" sz="2400"/>
          </a:p>
        </p:txBody>
      </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userDrawn="1"/>
        </p:nvSpPr>
        <p:spPr>
          <a:xfrm>
            <a:off x="333375" y="455040"/>
            <a:ext cx="1227586" cy="369332"/>
          </a:xfrm>
          <a:prstGeom prst="rect">
            <a:avLst/>
          </a:prstGeom>
          <a:noFill/>
        </p:spPr>
        <p:txBody>
          <a:bodyPr wrap="square" rtlCol="0">
            <a:spAutoFit/>
          </a:bodyPr>
          <a:lstStyle/>
          <a:p>
            <a:pPr algn="ctr"/>
            <a:r>
              <a:rPr lang="zh-CN" altLang="en-US" sz="1800" dirty="0" smtClean="0">
                <a:solidFill>
                  <a:schemeClr val="tx1">
                    <a:lumMod val="75000"/>
                    <a:lumOff val="25000"/>
                  </a:schemeClr>
                </a:solidFill>
              </a:rPr>
              <a:t>过渡页</a:t>
            </a:r>
            <a:endParaRPr lang="zh-CN" altLang="en-US" sz="1800" dirty="0">
              <a:solidFill>
                <a:schemeClr val="tx1">
                  <a:lumMod val="75000"/>
                  <a:lumOff val="25000"/>
                </a:schemeClr>
              </a:solidFill>
            </a:endParaRPr>
          </a:p>
        </p:txBody>
      </p: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7" name="椭圆 26"/>
          <p:cNvSpPr/>
          <p:nvPr userDrawn="1"/>
        </p:nvSpPr>
        <p:spPr>
          <a:xfrm>
            <a:off x="11156816" y="275375"/>
            <a:ext cx="548997" cy="548997"/>
          </a:xfrm>
          <a:prstGeom prst="ellipse">
            <a:avLst/>
          </a:prstGeom>
          <a:blipFill dpi="0" rotWithShape="1">
            <a:blip r:embed="rId2"/>
            <a:srcRect/>
            <a:tile tx="-19050" ty="101600" sx="20000" sy="20000" flip="none" algn="ctr"/>
          </a:blipFill>
          <a:ln w="9525">
            <a:solidFill>
              <a:srgbClr val="4DB8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700761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过渡页">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p:spPr>
        <p:txBody>
          <a:bodyPr wrap="square" lIns="0" tIns="0" rIns="0" bIns="0" anchor="ctr" anchorCtr="1"/>
          <a:lstStyle>
            <a:lvl1pPr algn="ctr">
              <a:defRPr sz="1200">
                <a:solidFill>
                  <a:schemeClr val="tx1"/>
                </a:solidFill>
              </a:defRPr>
            </a:lvl1pPr>
          </a:lstStyle>
          <a:p>
            <a:fld id="{55183D58-648D-4475-BEF8-624F48514A30}" type="slidenum">
              <a:rPr lang="zh-CN" altLang="en-US" smtClean="0"/>
              <a:pPr/>
              <a:t>‹#›</a:t>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rgbClr val="28A9D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rgbClr val="28A9D6"/>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p:grpSpPr>
        <p:sp>
          <p:nvSpPr>
            <p:cNvPr id="8" name="椭圆 7"/>
            <p:cNvSpPr/>
            <p:nvPr/>
          </p:nvSpPr>
          <p:spPr>
            <a:xfrm>
              <a:off x="8641073" y="1574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542857">
              <a:off x="9362925" y="32223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3085714">
              <a:off x="9941806" y="7838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7714286">
              <a:off x="9941806" y="2858472"/>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4628572">
              <a:off x="10263060" y="145096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9257143">
              <a:off x="9362925" y="332011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6171428">
              <a:off x="10263060" y="219138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rot="10800000">
              <a:off x="8641073" y="34848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rot="12342857">
              <a:off x="7919220" y="332011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rot="13885714">
              <a:off x="7340340" y="2858472"/>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rot="20057142">
              <a:off x="7919220" y="32223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rot="15428571">
              <a:off x="7019085" y="219138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rot="16971429">
              <a:off x="7019085" y="145096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rot="18514286">
              <a:off x="7340340" y="7838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Freeform 5"/>
          <p:cNvSpPr>
            <a:spLocks noEditPoints="1"/>
          </p:cNvSpPr>
          <p:nvPr userDrawn="1"/>
        </p:nvSpPr>
        <p:spPr bwMode="auto">
          <a:xfrm>
            <a:off x="7458155" y="5658694"/>
            <a:ext cx="4253066" cy="821142"/>
          </a:xfrm>
          <a:custGeom>
            <a:avLst/>
            <a:gdLst>
              <a:gd name="T0" fmla="*/ 7933 w 8000"/>
              <a:gd name="T1" fmla="*/ 1418 h 1542"/>
              <a:gd name="T2" fmla="*/ 7832 w 8000"/>
              <a:gd name="T3" fmla="*/ 1315 h 1542"/>
              <a:gd name="T4" fmla="*/ 7738 w 8000"/>
              <a:gd name="T5" fmla="*/ 1352 h 1542"/>
              <a:gd name="T6" fmla="*/ 7673 w 8000"/>
              <a:gd name="T7" fmla="*/ 1336 h 1542"/>
              <a:gd name="T8" fmla="*/ 7538 w 8000"/>
              <a:gd name="T9" fmla="*/ 1313 h 1542"/>
              <a:gd name="T10" fmla="*/ 7430 w 8000"/>
              <a:gd name="T11" fmla="*/ 1287 h 1542"/>
              <a:gd name="T12" fmla="*/ 7292 w 8000"/>
              <a:gd name="T13" fmla="*/ 1358 h 1542"/>
              <a:gd name="T14" fmla="*/ 7170 w 8000"/>
              <a:gd name="T15" fmla="*/ 1352 h 1542"/>
              <a:gd name="T16" fmla="*/ 6993 w 8000"/>
              <a:gd name="T17" fmla="*/ 1400 h 1542"/>
              <a:gd name="T18" fmla="*/ 6886 w 8000"/>
              <a:gd name="T19" fmla="*/ 1357 h 1542"/>
              <a:gd name="T20" fmla="*/ 6766 w 8000"/>
              <a:gd name="T21" fmla="*/ 1380 h 1542"/>
              <a:gd name="T22" fmla="*/ 6640 w 8000"/>
              <a:gd name="T23" fmla="*/ 1194 h 1542"/>
              <a:gd name="T24" fmla="*/ 6505 w 8000"/>
              <a:gd name="T25" fmla="*/ 1157 h 1542"/>
              <a:gd name="T26" fmla="*/ 6381 w 8000"/>
              <a:gd name="T27" fmla="*/ 1311 h 1542"/>
              <a:gd name="T28" fmla="*/ 6242 w 8000"/>
              <a:gd name="T29" fmla="*/ 1181 h 1542"/>
              <a:gd name="T30" fmla="*/ 5688 w 8000"/>
              <a:gd name="T31" fmla="*/ 818 h 1542"/>
              <a:gd name="T32" fmla="*/ 5396 w 8000"/>
              <a:gd name="T33" fmla="*/ 674 h 1542"/>
              <a:gd name="T34" fmla="*/ 5346 w 8000"/>
              <a:gd name="T35" fmla="*/ 615 h 1542"/>
              <a:gd name="T36" fmla="*/ 5292 w 8000"/>
              <a:gd name="T37" fmla="*/ 1274 h 1542"/>
              <a:gd name="T38" fmla="*/ 5007 w 8000"/>
              <a:gd name="T39" fmla="*/ 1089 h 1542"/>
              <a:gd name="T40" fmla="*/ 4819 w 8000"/>
              <a:gd name="T41" fmla="*/ 685 h 1542"/>
              <a:gd name="T42" fmla="*/ 4540 w 8000"/>
              <a:gd name="T43" fmla="*/ 1250 h 1542"/>
              <a:gd name="T44" fmla="*/ 4474 w 8000"/>
              <a:gd name="T45" fmla="*/ 1255 h 1542"/>
              <a:gd name="T46" fmla="*/ 4398 w 8000"/>
              <a:gd name="T47" fmla="*/ 1265 h 1542"/>
              <a:gd name="T48" fmla="*/ 4286 w 8000"/>
              <a:gd name="T49" fmla="*/ 1131 h 1542"/>
              <a:gd name="T50" fmla="*/ 4046 w 8000"/>
              <a:gd name="T51" fmla="*/ 1117 h 1542"/>
              <a:gd name="T52" fmla="*/ 3923 w 8000"/>
              <a:gd name="T53" fmla="*/ 975 h 1542"/>
              <a:gd name="T54" fmla="*/ 3742 w 8000"/>
              <a:gd name="T55" fmla="*/ 1095 h 1542"/>
              <a:gd name="T56" fmla="*/ 3585 w 8000"/>
              <a:gd name="T57" fmla="*/ 1415 h 1542"/>
              <a:gd name="T58" fmla="*/ 3463 w 8000"/>
              <a:gd name="T59" fmla="*/ 1255 h 1542"/>
              <a:gd name="T60" fmla="*/ 3390 w 8000"/>
              <a:gd name="T61" fmla="*/ 372 h 1542"/>
              <a:gd name="T62" fmla="*/ 3367 w 8000"/>
              <a:gd name="T63" fmla="*/ 187 h 1542"/>
              <a:gd name="T64" fmla="*/ 3329 w 8000"/>
              <a:gd name="T65" fmla="*/ 695 h 1542"/>
              <a:gd name="T66" fmla="*/ 2997 w 8000"/>
              <a:gd name="T67" fmla="*/ 1479 h 1542"/>
              <a:gd name="T68" fmla="*/ 2797 w 8000"/>
              <a:gd name="T69" fmla="*/ 1119 h 1542"/>
              <a:gd name="T70" fmla="*/ 2628 w 8000"/>
              <a:gd name="T71" fmla="*/ 1372 h 1542"/>
              <a:gd name="T72" fmla="*/ 2470 w 8000"/>
              <a:gd name="T73" fmla="*/ 1378 h 1542"/>
              <a:gd name="T74" fmla="*/ 2310 w 8000"/>
              <a:gd name="T75" fmla="*/ 1440 h 1542"/>
              <a:gd name="T76" fmla="*/ 2152 w 8000"/>
              <a:gd name="T77" fmla="*/ 1391 h 1542"/>
              <a:gd name="T78" fmla="*/ 2055 w 8000"/>
              <a:gd name="T79" fmla="*/ 1463 h 1542"/>
              <a:gd name="T80" fmla="*/ 1975 w 8000"/>
              <a:gd name="T81" fmla="*/ 1479 h 1542"/>
              <a:gd name="T82" fmla="*/ 1805 w 8000"/>
              <a:gd name="T83" fmla="*/ 1456 h 1542"/>
              <a:gd name="T84" fmla="*/ 1673 w 8000"/>
              <a:gd name="T85" fmla="*/ 1469 h 1542"/>
              <a:gd name="T86" fmla="*/ 1531 w 8000"/>
              <a:gd name="T87" fmla="*/ 1408 h 1542"/>
              <a:gd name="T88" fmla="*/ 1443 w 8000"/>
              <a:gd name="T89" fmla="*/ 1265 h 1542"/>
              <a:gd name="T90" fmla="*/ 1253 w 8000"/>
              <a:gd name="T91" fmla="*/ 1421 h 1542"/>
              <a:gd name="T92" fmla="*/ 1155 w 8000"/>
              <a:gd name="T93" fmla="*/ 1401 h 1542"/>
              <a:gd name="T94" fmla="*/ 1051 w 8000"/>
              <a:gd name="T95" fmla="*/ 1389 h 1542"/>
              <a:gd name="T96" fmla="*/ 969 w 8000"/>
              <a:gd name="T97" fmla="*/ 1224 h 1542"/>
              <a:gd name="T98" fmla="*/ 843 w 8000"/>
              <a:gd name="T99" fmla="*/ 1375 h 1542"/>
              <a:gd name="T100" fmla="*/ 664 w 8000"/>
              <a:gd name="T101" fmla="*/ 1427 h 1542"/>
              <a:gd name="T102" fmla="*/ 515 w 8000"/>
              <a:gd name="T103" fmla="*/ 1241 h 1542"/>
              <a:gd name="T104" fmla="*/ 320 w 8000"/>
              <a:gd name="T105" fmla="*/ 1245 h 1542"/>
              <a:gd name="T106" fmla="*/ 218 w 8000"/>
              <a:gd name="T107" fmla="*/ 1342 h 1542"/>
              <a:gd name="T108" fmla="*/ 56 w 8000"/>
              <a:gd name="T109" fmla="*/ 1357 h 1542"/>
              <a:gd name="T110" fmla="*/ 3369 w 8000"/>
              <a:gd name="T111" fmla="*/ 1408 h 1542"/>
              <a:gd name="T112" fmla="*/ 3356 w 8000"/>
              <a:gd name="T113" fmla="*/ 1141 h 1542"/>
              <a:gd name="T114" fmla="*/ 3356 w 8000"/>
              <a:gd name="T115" fmla="*/ 872 h 1542"/>
              <a:gd name="T116" fmla="*/ 3356 w 8000"/>
              <a:gd name="T117" fmla="*/ 756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000" h="1542">
                <a:moveTo>
                  <a:pt x="7978" y="1472"/>
                </a:moveTo>
                <a:cubicBezTo>
                  <a:pt x="7978" y="1462"/>
                  <a:pt x="7978" y="1462"/>
                  <a:pt x="7978" y="1462"/>
                </a:cubicBezTo>
                <a:cubicBezTo>
                  <a:pt x="7966" y="1462"/>
                  <a:pt x="7966" y="1462"/>
                  <a:pt x="7966" y="1462"/>
                </a:cubicBezTo>
                <a:cubicBezTo>
                  <a:pt x="7966" y="1436"/>
                  <a:pt x="7966" y="1436"/>
                  <a:pt x="7966" y="1436"/>
                </a:cubicBezTo>
                <a:cubicBezTo>
                  <a:pt x="7955" y="1436"/>
                  <a:pt x="7955" y="1436"/>
                  <a:pt x="7955" y="1436"/>
                </a:cubicBezTo>
                <a:cubicBezTo>
                  <a:pt x="7955" y="1420"/>
                  <a:pt x="7955" y="1420"/>
                  <a:pt x="7955" y="1420"/>
                </a:cubicBezTo>
                <a:cubicBezTo>
                  <a:pt x="7941" y="1420"/>
                  <a:pt x="7941" y="1420"/>
                  <a:pt x="7941" y="1420"/>
                </a:cubicBezTo>
                <a:cubicBezTo>
                  <a:pt x="7941" y="1428"/>
                  <a:pt x="7941" y="1428"/>
                  <a:pt x="7941" y="1428"/>
                </a:cubicBezTo>
                <a:cubicBezTo>
                  <a:pt x="7933" y="1428"/>
                  <a:pt x="7933" y="1428"/>
                  <a:pt x="7933" y="1428"/>
                </a:cubicBezTo>
                <a:cubicBezTo>
                  <a:pt x="7933" y="1418"/>
                  <a:pt x="7933" y="1418"/>
                  <a:pt x="7933" y="1418"/>
                </a:cubicBezTo>
                <a:cubicBezTo>
                  <a:pt x="7916" y="1418"/>
                  <a:pt x="7916" y="1418"/>
                  <a:pt x="7916" y="1418"/>
                </a:cubicBezTo>
                <a:cubicBezTo>
                  <a:pt x="7916" y="1433"/>
                  <a:pt x="7916" y="1433"/>
                  <a:pt x="7916" y="1433"/>
                </a:cubicBezTo>
                <a:cubicBezTo>
                  <a:pt x="7895" y="1433"/>
                  <a:pt x="7895" y="1433"/>
                  <a:pt x="7895" y="1433"/>
                </a:cubicBezTo>
                <a:cubicBezTo>
                  <a:pt x="7895" y="1335"/>
                  <a:pt x="7895" y="1335"/>
                  <a:pt x="7895" y="1335"/>
                </a:cubicBezTo>
                <a:cubicBezTo>
                  <a:pt x="7879" y="1335"/>
                  <a:pt x="7879" y="1335"/>
                  <a:pt x="7879" y="1335"/>
                </a:cubicBezTo>
                <a:cubicBezTo>
                  <a:pt x="7855" y="1316"/>
                  <a:pt x="7855" y="1316"/>
                  <a:pt x="7855" y="1316"/>
                </a:cubicBezTo>
                <a:cubicBezTo>
                  <a:pt x="7855" y="1300"/>
                  <a:pt x="7855" y="1300"/>
                  <a:pt x="7855" y="1300"/>
                </a:cubicBezTo>
                <a:cubicBezTo>
                  <a:pt x="7843" y="1300"/>
                  <a:pt x="7843" y="1300"/>
                  <a:pt x="7843" y="1300"/>
                </a:cubicBezTo>
                <a:cubicBezTo>
                  <a:pt x="7843" y="1315"/>
                  <a:pt x="7843" y="1315"/>
                  <a:pt x="7843" y="1315"/>
                </a:cubicBezTo>
                <a:cubicBezTo>
                  <a:pt x="7832" y="1315"/>
                  <a:pt x="7832" y="1315"/>
                  <a:pt x="7832" y="1315"/>
                </a:cubicBezTo>
                <a:cubicBezTo>
                  <a:pt x="7832" y="1300"/>
                  <a:pt x="7832" y="1300"/>
                  <a:pt x="7832" y="1300"/>
                </a:cubicBezTo>
                <a:cubicBezTo>
                  <a:pt x="7821" y="1300"/>
                  <a:pt x="7821" y="1300"/>
                  <a:pt x="7821" y="1300"/>
                </a:cubicBezTo>
                <a:cubicBezTo>
                  <a:pt x="7821" y="1315"/>
                  <a:pt x="7821" y="1315"/>
                  <a:pt x="7821" y="1315"/>
                </a:cubicBezTo>
                <a:cubicBezTo>
                  <a:pt x="7806" y="1335"/>
                  <a:pt x="7806" y="1335"/>
                  <a:pt x="7806" y="1335"/>
                </a:cubicBezTo>
                <a:cubicBezTo>
                  <a:pt x="7789" y="1335"/>
                  <a:pt x="7789" y="1335"/>
                  <a:pt x="7789" y="1335"/>
                </a:cubicBezTo>
                <a:cubicBezTo>
                  <a:pt x="7789" y="1436"/>
                  <a:pt x="7789" y="1436"/>
                  <a:pt x="7789" y="1436"/>
                </a:cubicBezTo>
                <a:cubicBezTo>
                  <a:pt x="7749" y="1436"/>
                  <a:pt x="7749" y="1436"/>
                  <a:pt x="7749" y="1436"/>
                </a:cubicBezTo>
                <a:cubicBezTo>
                  <a:pt x="7749" y="1345"/>
                  <a:pt x="7749" y="1345"/>
                  <a:pt x="7749" y="1345"/>
                </a:cubicBezTo>
                <a:cubicBezTo>
                  <a:pt x="7738" y="1345"/>
                  <a:pt x="7738" y="1345"/>
                  <a:pt x="7738" y="1345"/>
                </a:cubicBezTo>
                <a:cubicBezTo>
                  <a:pt x="7738" y="1352"/>
                  <a:pt x="7738" y="1352"/>
                  <a:pt x="7738" y="1352"/>
                </a:cubicBezTo>
                <a:cubicBezTo>
                  <a:pt x="7724" y="1352"/>
                  <a:pt x="7724" y="1352"/>
                  <a:pt x="7724" y="1352"/>
                </a:cubicBezTo>
                <a:cubicBezTo>
                  <a:pt x="7724" y="1337"/>
                  <a:pt x="7724" y="1337"/>
                  <a:pt x="7724" y="1337"/>
                </a:cubicBezTo>
                <a:cubicBezTo>
                  <a:pt x="7713" y="1337"/>
                  <a:pt x="7713" y="1337"/>
                  <a:pt x="7713" y="1337"/>
                </a:cubicBezTo>
                <a:cubicBezTo>
                  <a:pt x="7713" y="1321"/>
                  <a:pt x="7713" y="1321"/>
                  <a:pt x="7713" y="1321"/>
                </a:cubicBezTo>
                <a:cubicBezTo>
                  <a:pt x="7697" y="1321"/>
                  <a:pt x="7697" y="1321"/>
                  <a:pt x="7697" y="1321"/>
                </a:cubicBezTo>
                <a:cubicBezTo>
                  <a:pt x="7697" y="1336"/>
                  <a:pt x="7697" y="1336"/>
                  <a:pt x="7697" y="1336"/>
                </a:cubicBezTo>
                <a:cubicBezTo>
                  <a:pt x="7687" y="1336"/>
                  <a:pt x="7687" y="1336"/>
                  <a:pt x="7687" y="1336"/>
                </a:cubicBezTo>
                <a:cubicBezTo>
                  <a:pt x="7687" y="1324"/>
                  <a:pt x="7687" y="1324"/>
                  <a:pt x="7687" y="1324"/>
                </a:cubicBezTo>
                <a:cubicBezTo>
                  <a:pt x="7673" y="1324"/>
                  <a:pt x="7673" y="1324"/>
                  <a:pt x="7673" y="1324"/>
                </a:cubicBezTo>
                <a:cubicBezTo>
                  <a:pt x="7673" y="1336"/>
                  <a:pt x="7673" y="1336"/>
                  <a:pt x="7673" y="1336"/>
                </a:cubicBezTo>
                <a:cubicBezTo>
                  <a:pt x="7659" y="1336"/>
                  <a:pt x="7659" y="1336"/>
                  <a:pt x="7659" y="1336"/>
                </a:cubicBezTo>
                <a:cubicBezTo>
                  <a:pt x="7659" y="1326"/>
                  <a:pt x="7659" y="1326"/>
                  <a:pt x="7659" y="1326"/>
                </a:cubicBezTo>
                <a:cubicBezTo>
                  <a:pt x="7645" y="1326"/>
                  <a:pt x="7645" y="1326"/>
                  <a:pt x="7645" y="1326"/>
                </a:cubicBezTo>
                <a:cubicBezTo>
                  <a:pt x="7645" y="1356"/>
                  <a:pt x="7645" y="1356"/>
                  <a:pt x="7645" y="1356"/>
                </a:cubicBezTo>
                <a:cubicBezTo>
                  <a:pt x="7616" y="1356"/>
                  <a:pt x="7616" y="1356"/>
                  <a:pt x="7616" y="1356"/>
                </a:cubicBezTo>
                <a:cubicBezTo>
                  <a:pt x="7616" y="1439"/>
                  <a:pt x="7616" y="1439"/>
                  <a:pt x="7616" y="1439"/>
                </a:cubicBezTo>
                <a:cubicBezTo>
                  <a:pt x="7581" y="1439"/>
                  <a:pt x="7581" y="1439"/>
                  <a:pt x="7581" y="1439"/>
                </a:cubicBezTo>
                <a:cubicBezTo>
                  <a:pt x="7581" y="1337"/>
                  <a:pt x="7581" y="1337"/>
                  <a:pt x="7581" y="1337"/>
                </a:cubicBezTo>
                <a:cubicBezTo>
                  <a:pt x="7557" y="1337"/>
                  <a:pt x="7557" y="1337"/>
                  <a:pt x="7557" y="1337"/>
                </a:cubicBezTo>
                <a:cubicBezTo>
                  <a:pt x="7538" y="1313"/>
                  <a:pt x="7538" y="1313"/>
                  <a:pt x="7538" y="1313"/>
                </a:cubicBezTo>
                <a:cubicBezTo>
                  <a:pt x="7497" y="1313"/>
                  <a:pt x="7497" y="1313"/>
                  <a:pt x="7497" y="1313"/>
                </a:cubicBezTo>
                <a:cubicBezTo>
                  <a:pt x="7497" y="1416"/>
                  <a:pt x="7497" y="1416"/>
                  <a:pt x="7497" y="1416"/>
                </a:cubicBezTo>
                <a:cubicBezTo>
                  <a:pt x="7483" y="1416"/>
                  <a:pt x="7483" y="1416"/>
                  <a:pt x="7483" y="1416"/>
                </a:cubicBezTo>
                <a:cubicBezTo>
                  <a:pt x="7483" y="1314"/>
                  <a:pt x="7483" y="1314"/>
                  <a:pt x="7483" y="1314"/>
                </a:cubicBezTo>
                <a:cubicBezTo>
                  <a:pt x="7465" y="1285"/>
                  <a:pt x="7465" y="1285"/>
                  <a:pt x="7465" y="1285"/>
                </a:cubicBezTo>
                <a:cubicBezTo>
                  <a:pt x="7452" y="1285"/>
                  <a:pt x="7452" y="1285"/>
                  <a:pt x="7452" y="1285"/>
                </a:cubicBezTo>
                <a:cubicBezTo>
                  <a:pt x="7452" y="1291"/>
                  <a:pt x="7452" y="1291"/>
                  <a:pt x="7452" y="1291"/>
                </a:cubicBezTo>
                <a:cubicBezTo>
                  <a:pt x="7441" y="1291"/>
                  <a:pt x="7441" y="1291"/>
                  <a:pt x="7441" y="1291"/>
                </a:cubicBezTo>
                <a:cubicBezTo>
                  <a:pt x="7441" y="1287"/>
                  <a:pt x="7441" y="1287"/>
                  <a:pt x="7441" y="1287"/>
                </a:cubicBezTo>
                <a:cubicBezTo>
                  <a:pt x="7430" y="1287"/>
                  <a:pt x="7430" y="1287"/>
                  <a:pt x="7430" y="1287"/>
                </a:cubicBezTo>
                <a:cubicBezTo>
                  <a:pt x="7430" y="1301"/>
                  <a:pt x="7430" y="1301"/>
                  <a:pt x="7430" y="1301"/>
                </a:cubicBezTo>
                <a:cubicBezTo>
                  <a:pt x="7383" y="1301"/>
                  <a:pt x="7383" y="1301"/>
                  <a:pt x="7383" y="1301"/>
                </a:cubicBezTo>
                <a:cubicBezTo>
                  <a:pt x="7383" y="1286"/>
                  <a:pt x="7383" y="1286"/>
                  <a:pt x="7383" y="1286"/>
                </a:cubicBezTo>
                <a:cubicBezTo>
                  <a:pt x="7370" y="1261"/>
                  <a:pt x="7370" y="1261"/>
                  <a:pt x="7370" y="1261"/>
                </a:cubicBezTo>
                <a:cubicBezTo>
                  <a:pt x="7326" y="1261"/>
                  <a:pt x="7326" y="1261"/>
                  <a:pt x="7326" y="1261"/>
                </a:cubicBezTo>
                <a:cubicBezTo>
                  <a:pt x="7326" y="1286"/>
                  <a:pt x="7326" y="1286"/>
                  <a:pt x="7326" y="1286"/>
                </a:cubicBezTo>
                <a:cubicBezTo>
                  <a:pt x="7297" y="1286"/>
                  <a:pt x="7297" y="1286"/>
                  <a:pt x="7297" y="1286"/>
                </a:cubicBezTo>
                <a:cubicBezTo>
                  <a:pt x="7297" y="1303"/>
                  <a:pt x="7297" y="1303"/>
                  <a:pt x="7297" y="1303"/>
                </a:cubicBezTo>
                <a:cubicBezTo>
                  <a:pt x="7292" y="1303"/>
                  <a:pt x="7292" y="1303"/>
                  <a:pt x="7292" y="1303"/>
                </a:cubicBezTo>
                <a:cubicBezTo>
                  <a:pt x="7292" y="1358"/>
                  <a:pt x="7292" y="1358"/>
                  <a:pt x="7292" y="1358"/>
                </a:cubicBezTo>
                <a:cubicBezTo>
                  <a:pt x="7281" y="1358"/>
                  <a:pt x="7281" y="1358"/>
                  <a:pt x="7281" y="1358"/>
                </a:cubicBezTo>
                <a:cubicBezTo>
                  <a:pt x="7281" y="1302"/>
                  <a:pt x="7281" y="1302"/>
                  <a:pt x="7281" y="1302"/>
                </a:cubicBezTo>
                <a:cubicBezTo>
                  <a:pt x="7273" y="1302"/>
                  <a:pt x="7273" y="1302"/>
                  <a:pt x="7273" y="1302"/>
                </a:cubicBezTo>
                <a:cubicBezTo>
                  <a:pt x="7273" y="1279"/>
                  <a:pt x="7273" y="1279"/>
                  <a:pt x="7273" y="1279"/>
                </a:cubicBezTo>
                <a:cubicBezTo>
                  <a:pt x="7210" y="1279"/>
                  <a:pt x="7210" y="1279"/>
                  <a:pt x="7210" y="1279"/>
                </a:cubicBezTo>
                <a:cubicBezTo>
                  <a:pt x="7210" y="1303"/>
                  <a:pt x="7210" y="1303"/>
                  <a:pt x="7210" y="1303"/>
                </a:cubicBezTo>
                <a:cubicBezTo>
                  <a:pt x="7179" y="1303"/>
                  <a:pt x="7179" y="1303"/>
                  <a:pt x="7179" y="1303"/>
                </a:cubicBezTo>
                <a:cubicBezTo>
                  <a:pt x="7179" y="1323"/>
                  <a:pt x="7179" y="1323"/>
                  <a:pt x="7179" y="1323"/>
                </a:cubicBezTo>
                <a:cubicBezTo>
                  <a:pt x="7170" y="1323"/>
                  <a:pt x="7170" y="1323"/>
                  <a:pt x="7170" y="1323"/>
                </a:cubicBezTo>
                <a:cubicBezTo>
                  <a:pt x="7170" y="1352"/>
                  <a:pt x="7170" y="1352"/>
                  <a:pt x="7170" y="1352"/>
                </a:cubicBezTo>
                <a:cubicBezTo>
                  <a:pt x="7090" y="1352"/>
                  <a:pt x="7090" y="1352"/>
                  <a:pt x="7090" y="1352"/>
                </a:cubicBezTo>
                <a:cubicBezTo>
                  <a:pt x="7090" y="1362"/>
                  <a:pt x="7090" y="1362"/>
                  <a:pt x="7090" y="1362"/>
                </a:cubicBezTo>
                <a:cubicBezTo>
                  <a:pt x="7069" y="1362"/>
                  <a:pt x="7069" y="1362"/>
                  <a:pt x="7069" y="1362"/>
                </a:cubicBezTo>
                <a:cubicBezTo>
                  <a:pt x="7069" y="1308"/>
                  <a:pt x="7069" y="1308"/>
                  <a:pt x="7069" y="1308"/>
                </a:cubicBezTo>
                <a:cubicBezTo>
                  <a:pt x="7036" y="1308"/>
                  <a:pt x="7036" y="1308"/>
                  <a:pt x="7036" y="1308"/>
                </a:cubicBezTo>
                <a:cubicBezTo>
                  <a:pt x="7036" y="1291"/>
                  <a:pt x="7036" y="1291"/>
                  <a:pt x="7036" y="1291"/>
                </a:cubicBezTo>
                <a:cubicBezTo>
                  <a:pt x="7010" y="1291"/>
                  <a:pt x="7010" y="1291"/>
                  <a:pt x="7010" y="1291"/>
                </a:cubicBezTo>
                <a:cubicBezTo>
                  <a:pt x="7010" y="1305"/>
                  <a:pt x="7010" y="1305"/>
                  <a:pt x="7010" y="1305"/>
                </a:cubicBezTo>
                <a:cubicBezTo>
                  <a:pt x="6993" y="1305"/>
                  <a:pt x="6993" y="1305"/>
                  <a:pt x="6993" y="1305"/>
                </a:cubicBezTo>
                <a:cubicBezTo>
                  <a:pt x="6993" y="1400"/>
                  <a:pt x="6993" y="1400"/>
                  <a:pt x="6993" y="1400"/>
                </a:cubicBezTo>
                <a:cubicBezTo>
                  <a:pt x="6972" y="1400"/>
                  <a:pt x="6972" y="1400"/>
                  <a:pt x="6972" y="1400"/>
                </a:cubicBezTo>
                <a:cubicBezTo>
                  <a:pt x="6972" y="1391"/>
                  <a:pt x="6972" y="1391"/>
                  <a:pt x="6972" y="1391"/>
                </a:cubicBezTo>
                <a:cubicBezTo>
                  <a:pt x="6952" y="1391"/>
                  <a:pt x="6952" y="1391"/>
                  <a:pt x="6952" y="1391"/>
                </a:cubicBezTo>
                <a:cubicBezTo>
                  <a:pt x="6952" y="1405"/>
                  <a:pt x="6952" y="1405"/>
                  <a:pt x="6952" y="1405"/>
                </a:cubicBezTo>
                <a:cubicBezTo>
                  <a:pt x="6936" y="1405"/>
                  <a:pt x="6936" y="1405"/>
                  <a:pt x="6936" y="1405"/>
                </a:cubicBezTo>
                <a:cubicBezTo>
                  <a:pt x="6936" y="1375"/>
                  <a:pt x="6936" y="1375"/>
                  <a:pt x="6936" y="1375"/>
                </a:cubicBezTo>
                <a:cubicBezTo>
                  <a:pt x="6922" y="1375"/>
                  <a:pt x="6922" y="1375"/>
                  <a:pt x="6922" y="1375"/>
                </a:cubicBezTo>
                <a:cubicBezTo>
                  <a:pt x="6922" y="1357"/>
                  <a:pt x="6922" y="1357"/>
                  <a:pt x="6922" y="1357"/>
                </a:cubicBezTo>
                <a:cubicBezTo>
                  <a:pt x="6906" y="1357"/>
                  <a:pt x="6906" y="1357"/>
                  <a:pt x="6906" y="1357"/>
                </a:cubicBezTo>
                <a:cubicBezTo>
                  <a:pt x="6886" y="1357"/>
                  <a:pt x="6886" y="1357"/>
                  <a:pt x="6886" y="1357"/>
                </a:cubicBezTo>
                <a:cubicBezTo>
                  <a:pt x="6886" y="1348"/>
                  <a:pt x="6886" y="1348"/>
                  <a:pt x="6886" y="1348"/>
                </a:cubicBezTo>
                <a:cubicBezTo>
                  <a:pt x="6852" y="1348"/>
                  <a:pt x="6852" y="1348"/>
                  <a:pt x="6852" y="1348"/>
                </a:cubicBezTo>
                <a:cubicBezTo>
                  <a:pt x="6852" y="1334"/>
                  <a:pt x="6852" y="1334"/>
                  <a:pt x="6852" y="1334"/>
                </a:cubicBezTo>
                <a:cubicBezTo>
                  <a:pt x="6839" y="1334"/>
                  <a:pt x="6839" y="1334"/>
                  <a:pt x="6839" y="1334"/>
                </a:cubicBezTo>
                <a:cubicBezTo>
                  <a:pt x="6839" y="1344"/>
                  <a:pt x="6839" y="1344"/>
                  <a:pt x="6839" y="1344"/>
                </a:cubicBezTo>
                <a:cubicBezTo>
                  <a:pt x="6786" y="1344"/>
                  <a:pt x="6786" y="1344"/>
                  <a:pt x="6786" y="1344"/>
                </a:cubicBezTo>
                <a:cubicBezTo>
                  <a:pt x="6786" y="1355"/>
                  <a:pt x="6786" y="1355"/>
                  <a:pt x="6786" y="1355"/>
                </a:cubicBezTo>
                <a:cubicBezTo>
                  <a:pt x="6776" y="1355"/>
                  <a:pt x="6776" y="1355"/>
                  <a:pt x="6776" y="1355"/>
                </a:cubicBezTo>
                <a:cubicBezTo>
                  <a:pt x="6776" y="1370"/>
                  <a:pt x="6776" y="1370"/>
                  <a:pt x="6776" y="1370"/>
                </a:cubicBezTo>
                <a:cubicBezTo>
                  <a:pt x="6766" y="1380"/>
                  <a:pt x="6766" y="1380"/>
                  <a:pt x="6766" y="1380"/>
                </a:cubicBezTo>
                <a:cubicBezTo>
                  <a:pt x="6766" y="1411"/>
                  <a:pt x="6766" y="1411"/>
                  <a:pt x="6766" y="1411"/>
                </a:cubicBezTo>
                <a:cubicBezTo>
                  <a:pt x="6755" y="1411"/>
                  <a:pt x="6755" y="1411"/>
                  <a:pt x="6755" y="1411"/>
                </a:cubicBezTo>
                <a:cubicBezTo>
                  <a:pt x="6755" y="1381"/>
                  <a:pt x="6755" y="1381"/>
                  <a:pt x="6755" y="1381"/>
                </a:cubicBezTo>
                <a:cubicBezTo>
                  <a:pt x="6744" y="1367"/>
                  <a:pt x="6744" y="1367"/>
                  <a:pt x="6744" y="1367"/>
                </a:cubicBezTo>
                <a:cubicBezTo>
                  <a:pt x="6744" y="1291"/>
                  <a:pt x="6744" y="1291"/>
                  <a:pt x="6744" y="1291"/>
                </a:cubicBezTo>
                <a:cubicBezTo>
                  <a:pt x="6727" y="1291"/>
                  <a:pt x="6727" y="1291"/>
                  <a:pt x="6727" y="1291"/>
                </a:cubicBezTo>
                <a:cubicBezTo>
                  <a:pt x="6727" y="1217"/>
                  <a:pt x="6727" y="1217"/>
                  <a:pt x="6727" y="1217"/>
                </a:cubicBezTo>
                <a:cubicBezTo>
                  <a:pt x="6670" y="1217"/>
                  <a:pt x="6670" y="1217"/>
                  <a:pt x="6670" y="1217"/>
                </a:cubicBezTo>
                <a:cubicBezTo>
                  <a:pt x="6670" y="1194"/>
                  <a:pt x="6670" y="1194"/>
                  <a:pt x="6670" y="1194"/>
                </a:cubicBezTo>
                <a:cubicBezTo>
                  <a:pt x="6640" y="1194"/>
                  <a:pt x="6640" y="1194"/>
                  <a:pt x="6640" y="1194"/>
                </a:cubicBezTo>
                <a:cubicBezTo>
                  <a:pt x="6640" y="1246"/>
                  <a:pt x="6640" y="1246"/>
                  <a:pt x="6640" y="1246"/>
                </a:cubicBezTo>
                <a:cubicBezTo>
                  <a:pt x="6625" y="1246"/>
                  <a:pt x="6625" y="1246"/>
                  <a:pt x="6625" y="1246"/>
                </a:cubicBezTo>
                <a:cubicBezTo>
                  <a:pt x="6625" y="1229"/>
                  <a:pt x="6625" y="1229"/>
                  <a:pt x="6625" y="1229"/>
                </a:cubicBezTo>
                <a:cubicBezTo>
                  <a:pt x="6625" y="1229"/>
                  <a:pt x="6614" y="1229"/>
                  <a:pt x="6609" y="1229"/>
                </a:cubicBezTo>
                <a:cubicBezTo>
                  <a:pt x="6604" y="1229"/>
                  <a:pt x="6604" y="1246"/>
                  <a:pt x="6604" y="1246"/>
                </a:cubicBezTo>
                <a:cubicBezTo>
                  <a:pt x="6604" y="1293"/>
                  <a:pt x="6604" y="1293"/>
                  <a:pt x="6604" y="1293"/>
                </a:cubicBezTo>
                <a:cubicBezTo>
                  <a:pt x="6562" y="1293"/>
                  <a:pt x="6562" y="1293"/>
                  <a:pt x="6562" y="1293"/>
                </a:cubicBezTo>
                <a:cubicBezTo>
                  <a:pt x="6562" y="1130"/>
                  <a:pt x="6562" y="1130"/>
                  <a:pt x="6562" y="1130"/>
                </a:cubicBezTo>
                <a:cubicBezTo>
                  <a:pt x="6505" y="1130"/>
                  <a:pt x="6505" y="1130"/>
                  <a:pt x="6505" y="1130"/>
                </a:cubicBezTo>
                <a:cubicBezTo>
                  <a:pt x="6505" y="1157"/>
                  <a:pt x="6505" y="1157"/>
                  <a:pt x="6505" y="1157"/>
                </a:cubicBezTo>
                <a:cubicBezTo>
                  <a:pt x="6481" y="1157"/>
                  <a:pt x="6477" y="1169"/>
                  <a:pt x="6477" y="1169"/>
                </a:cubicBezTo>
                <a:cubicBezTo>
                  <a:pt x="6450" y="1169"/>
                  <a:pt x="6450" y="1169"/>
                  <a:pt x="6450" y="1169"/>
                </a:cubicBezTo>
                <a:cubicBezTo>
                  <a:pt x="6450" y="1202"/>
                  <a:pt x="6450" y="1202"/>
                  <a:pt x="6450" y="1202"/>
                </a:cubicBezTo>
                <a:cubicBezTo>
                  <a:pt x="6438" y="1202"/>
                  <a:pt x="6438" y="1202"/>
                  <a:pt x="6438" y="1202"/>
                </a:cubicBezTo>
                <a:cubicBezTo>
                  <a:pt x="6438" y="1333"/>
                  <a:pt x="6438" y="1333"/>
                  <a:pt x="6438" y="1333"/>
                </a:cubicBezTo>
                <a:cubicBezTo>
                  <a:pt x="6414" y="1333"/>
                  <a:pt x="6414" y="1333"/>
                  <a:pt x="6414" y="1333"/>
                </a:cubicBezTo>
                <a:cubicBezTo>
                  <a:pt x="6414" y="1314"/>
                  <a:pt x="6414" y="1314"/>
                  <a:pt x="6414" y="1314"/>
                </a:cubicBezTo>
                <a:cubicBezTo>
                  <a:pt x="6401" y="1301"/>
                  <a:pt x="6401" y="1301"/>
                  <a:pt x="6401" y="1301"/>
                </a:cubicBezTo>
                <a:cubicBezTo>
                  <a:pt x="6394" y="1301"/>
                  <a:pt x="6394" y="1301"/>
                  <a:pt x="6394" y="1301"/>
                </a:cubicBezTo>
                <a:cubicBezTo>
                  <a:pt x="6381" y="1311"/>
                  <a:pt x="6381" y="1311"/>
                  <a:pt x="6381" y="1311"/>
                </a:cubicBezTo>
                <a:cubicBezTo>
                  <a:pt x="6381" y="1078"/>
                  <a:pt x="6381" y="1078"/>
                  <a:pt x="6381" y="1078"/>
                </a:cubicBezTo>
                <a:cubicBezTo>
                  <a:pt x="6322" y="1065"/>
                  <a:pt x="6322" y="1065"/>
                  <a:pt x="6322" y="1065"/>
                </a:cubicBezTo>
                <a:cubicBezTo>
                  <a:pt x="6297" y="1065"/>
                  <a:pt x="6297" y="1065"/>
                  <a:pt x="6297" y="1065"/>
                </a:cubicBezTo>
                <a:cubicBezTo>
                  <a:pt x="6297" y="1080"/>
                  <a:pt x="6297" y="1080"/>
                  <a:pt x="6297" y="1080"/>
                </a:cubicBezTo>
                <a:cubicBezTo>
                  <a:pt x="6280" y="1080"/>
                  <a:pt x="6280" y="1080"/>
                  <a:pt x="6280" y="1080"/>
                </a:cubicBezTo>
                <a:cubicBezTo>
                  <a:pt x="6280" y="1135"/>
                  <a:pt x="6280" y="1135"/>
                  <a:pt x="6280" y="1135"/>
                </a:cubicBezTo>
                <a:cubicBezTo>
                  <a:pt x="6264" y="1135"/>
                  <a:pt x="6264" y="1135"/>
                  <a:pt x="6264" y="1135"/>
                </a:cubicBezTo>
                <a:cubicBezTo>
                  <a:pt x="6264" y="1207"/>
                  <a:pt x="6264" y="1207"/>
                  <a:pt x="6264" y="1207"/>
                </a:cubicBezTo>
                <a:cubicBezTo>
                  <a:pt x="6242" y="1207"/>
                  <a:pt x="6242" y="1207"/>
                  <a:pt x="6242" y="1207"/>
                </a:cubicBezTo>
                <a:cubicBezTo>
                  <a:pt x="6242" y="1181"/>
                  <a:pt x="6242" y="1181"/>
                  <a:pt x="6242" y="1181"/>
                </a:cubicBezTo>
                <a:cubicBezTo>
                  <a:pt x="6214" y="1181"/>
                  <a:pt x="6214" y="1181"/>
                  <a:pt x="6214" y="1181"/>
                </a:cubicBezTo>
                <a:cubicBezTo>
                  <a:pt x="6214" y="1098"/>
                  <a:pt x="6214" y="1098"/>
                  <a:pt x="6214" y="1098"/>
                </a:cubicBezTo>
                <a:cubicBezTo>
                  <a:pt x="6196" y="1098"/>
                  <a:pt x="6196" y="1098"/>
                  <a:pt x="6196" y="1098"/>
                </a:cubicBezTo>
                <a:cubicBezTo>
                  <a:pt x="6196" y="1048"/>
                  <a:pt x="6196" y="1048"/>
                  <a:pt x="6196" y="1048"/>
                </a:cubicBezTo>
                <a:cubicBezTo>
                  <a:pt x="6114" y="1039"/>
                  <a:pt x="6114" y="1039"/>
                  <a:pt x="6114" y="1039"/>
                </a:cubicBezTo>
                <a:cubicBezTo>
                  <a:pt x="6114" y="1024"/>
                  <a:pt x="6114" y="1024"/>
                  <a:pt x="6114" y="1024"/>
                </a:cubicBezTo>
                <a:cubicBezTo>
                  <a:pt x="5961" y="1014"/>
                  <a:pt x="5961" y="1014"/>
                  <a:pt x="5961" y="1014"/>
                </a:cubicBezTo>
                <a:cubicBezTo>
                  <a:pt x="5961" y="823"/>
                  <a:pt x="5961" y="823"/>
                  <a:pt x="5961" y="823"/>
                </a:cubicBezTo>
                <a:cubicBezTo>
                  <a:pt x="5826" y="790"/>
                  <a:pt x="5826" y="790"/>
                  <a:pt x="5826" y="790"/>
                </a:cubicBezTo>
                <a:cubicBezTo>
                  <a:pt x="5688" y="818"/>
                  <a:pt x="5688" y="818"/>
                  <a:pt x="5688" y="818"/>
                </a:cubicBezTo>
                <a:cubicBezTo>
                  <a:pt x="5688" y="1359"/>
                  <a:pt x="5688" y="1359"/>
                  <a:pt x="5688" y="1359"/>
                </a:cubicBezTo>
                <a:cubicBezTo>
                  <a:pt x="5605" y="1359"/>
                  <a:pt x="5605" y="1359"/>
                  <a:pt x="5605" y="1359"/>
                </a:cubicBezTo>
                <a:cubicBezTo>
                  <a:pt x="5605" y="451"/>
                  <a:pt x="5605" y="451"/>
                  <a:pt x="5605" y="451"/>
                </a:cubicBezTo>
                <a:cubicBezTo>
                  <a:pt x="5468" y="487"/>
                  <a:pt x="5468" y="487"/>
                  <a:pt x="5468" y="487"/>
                </a:cubicBezTo>
                <a:cubicBezTo>
                  <a:pt x="5468" y="1274"/>
                  <a:pt x="5468" y="1274"/>
                  <a:pt x="5468" y="1274"/>
                </a:cubicBezTo>
                <a:cubicBezTo>
                  <a:pt x="5414" y="1274"/>
                  <a:pt x="5414" y="1274"/>
                  <a:pt x="5414" y="1274"/>
                </a:cubicBezTo>
                <a:cubicBezTo>
                  <a:pt x="5414" y="683"/>
                  <a:pt x="5414" y="683"/>
                  <a:pt x="5414" y="683"/>
                </a:cubicBezTo>
                <a:cubicBezTo>
                  <a:pt x="5404" y="683"/>
                  <a:pt x="5404" y="683"/>
                  <a:pt x="5404" y="683"/>
                </a:cubicBezTo>
                <a:cubicBezTo>
                  <a:pt x="5404" y="674"/>
                  <a:pt x="5404" y="674"/>
                  <a:pt x="5404" y="674"/>
                </a:cubicBezTo>
                <a:cubicBezTo>
                  <a:pt x="5396" y="674"/>
                  <a:pt x="5396" y="674"/>
                  <a:pt x="5396" y="674"/>
                </a:cubicBezTo>
                <a:cubicBezTo>
                  <a:pt x="5396" y="655"/>
                  <a:pt x="5396" y="655"/>
                  <a:pt x="5396" y="655"/>
                </a:cubicBezTo>
                <a:cubicBezTo>
                  <a:pt x="5384" y="655"/>
                  <a:pt x="5384" y="655"/>
                  <a:pt x="5384" y="655"/>
                </a:cubicBezTo>
                <a:cubicBezTo>
                  <a:pt x="5384" y="634"/>
                  <a:pt x="5384" y="634"/>
                  <a:pt x="5384" y="634"/>
                </a:cubicBezTo>
                <a:cubicBezTo>
                  <a:pt x="5367" y="634"/>
                  <a:pt x="5367" y="634"/>
                  <a:pt x="5367" y="634"/>
                </a:cubicBezTo>
                <a:cubicBezTo>
                  <a:pt x="5367" y="615"/>
                  <a:pt x="5367" y="615"/>
                  <a:pt x="5367" y="615"/>
                </a:cubicBezTo>
                <a:cubicBezTo>
                  <a:pt x="5360" y="615"/>
                  <a:pt x="5360" y="615"/>
                  <a:pt x="5360" y="615"/>
                </a:cubicBezTo>
                <a:cubicBezTo>
                  <a:pt x="5360" y="593"/>
                  <a:pt x="5360" y="593"/>
                  <a:pt x="5360" y="593"/>
                </a:cubicBezTo>
                <a:cubicBezTo>
                  <a:pt x="5353" y="532"/>
                  <a:pt x="5353" y="532"/>
                  <a:pt x="5353" y="532"/>
                </a:cubicBezTo>
                <a:cubicBezTo>
                  <a:pt x="5346" y="593"/>
                  <a:pt x="5346" y="593"/>
                  <a:pt x="5346" y="593"/>
                </a:cubicBezTo>
                <a:cubicBezTo>
                  <a:pt x="5346" y="615"/>
                  <a:pt x="5346" y="615"/>
                  <a:pt x="5346" y="615"/>
                </a:cubicBezTo>
                <a:cubicBezTo>
                  <a:pt x="5339" y="615"/>
                  <a:pt x="5339" y="615"/>
                  <a:pt x="5339" y="615"/>
                </a:cubicBezTo>
                <a:cubicBezTo>
                  <a:pt x="5339" y="634"/>
                  <a:pt x="5339" y="634"/>
                  <a:pt x="5339" y="634"/>
                </a:cubicBezTo>
                <a:cubicBezTo>
                  <a:pt x="5322" y="634"/>
                  <a:pt x="5322" y="634"/>
                  <a:pt x="5322" y="634"/>
                </a:cubicBezTo>
                <a:cubicBezTo>
                  <a:pt x="5322" y="655"/>
                  <a:pt x="5322" y="655"/>
                  <a:pt x="5322" y="655"/>
                </a:cubicBezTo>
                <a:cubicBezTo>
                  <a:pt x="5310" y="655"/>
                  <a:pt x="5310" y="655"/>
                  <a:pt x="5310" y="655"/>
                </a:cubicBezTo>
                <a:cubicBezTo>
                  <a:pt x="5310" y="674"/>
                  <a:pt x="5310" y="674"/>
                  <a:pt x="5310" y="674"/>
                </a:cubicBezTo>
                <a:cubicBezTo>
                  <a:pt x="5302" y="674"/>
                  <a:pt x="5302" y="674"/>
                  <a:pt x="5302" y="674"/>
                </a:cubicBezTo>
                <a:cubicBezTo>
                  <a:pt x="5302" y="683"/>
                  <a:pt x="5302" y="683"/>
                  <a:pt x="5302" y="683"/>
                </a:cubicBezTo>
                <a:cubicBezTo>
                  <a:pt x="5292" y="683"/>
                  <a:pt x="5292" y="683"/>
                  <a:pt x="5292" y="683"/>
                </a:cubicBezTo>
                <a:cubicBezTo>
                  <a:pt x="5292" y="1274"/>
                  <a:pt x="5292" y="1274"/>
                  <a:pt x="5292" y="1274"/>
                </a:cubicBezTo>
                <a:cubicBezTo>
                  <a:pt x="5260" y="1274"/>
                  <a:pt x="5260" y="1274"/>
                  <a:pt x="5260" y="1274"/>
                </a:cubicBezTo>
                <a:cubicBezTo>
                  <a:pt x="5260" y="792"/>
                  <a:pt x="5260" y="792"/>
                  <a:pt x="5260" y="792"/>
                </a:cubicBezTo>
                <a:cubicBezTo>
                  <a:pt x="5098" y="792"/>
                  <a:pt x="5098" y="792"/>
                  <a:pt x="5098" y="792"/>
                </a:cubicBezTo>
                <a:cubicBezTo>
                  <a:pt x="5073" y="817"/>
                  <a:pt x="5073" y="817"/>
                  <a:pt x="5073" y="817"/>
                </a:cubicBezTo>
                <a:cubicBezTo>
                  <a:pt x="5073" y="1219"/>
                  <a:pt x="5073" y="1219"/>
                  <a:pt x="5073" y="1219"/>
                </a:cubicBezTo>
                <a:cubicBezTo>
                  <a:pt x="5044" y="1219"/>
                  <a:pt x="5044" y="1219"/>
                  <a:pt x="5044" y="1219"/>
                </a:cubicBezTo>
                <a:cubicBezTo>
                  <a:pt x="5031" y="1237"/>
                  <a:pt x="5031" y="1237"/>
                  <a:pt x="5031" y="1237"/>
                </a:cubicBezTo>
                <a:cubicBezTo>
                  <a:pt x="5031" y="1419"/>
                  <a:pt x="5031" y="1419"/>
                  <a:pt x="5031" y="1419"/>
                </a:cubicBezTo>
                <a:cubicBezTo>
                  <a:pt x="5007" y="1419"/>
                  <a:pt x="5007" y="1419"/>
                  <a:pt x="5007" y="1419"/>
                </a:cubicBezTo>
                <a:cubicBezTo>
                  <a:pt x="5007" y="1089"/>
                  <a:pt x="5007" y="1089"/>
                  <a:pt x="5007" y="1089"/>
                </a:cubicBezTo>
                <a:cubicBezTo>
                  <a:pt x="4993" y="1089"/>
                  <a:pt x="4993" y="1089"/>
                  <a:pt x="4993" y="1089"/>
                </a:cubicBezTo>
                <a:cubicBezTo>
                  <a:pt x="4993" y="1050"/>
                  <a:pt x="4993" y="1050"/>
                  <a:pt x="4993" y="1050"/>
                </a:cubicBezTo>
                <a:cubicBezTo>
                  <a:pt x="4981" y="1050"/>
                  <a:pt x="4981" y="1050"/>
                  <a:pt x="4981" y="1050"/>
                </a:cubicBezTo>
                <a:cubicBezTo>
                  <a:pt x="4981" y="1026"/>
                  <a:pt x="4981" y="1026"/>
                  <a:pt x="4981" y="1026"/>
                </a:cubicBezTo>
                <a:cubicBezTo>
                  <a:pt x="4959" y="1026"/>
                  <a:pt x="4959" y="1026"/>
                  <a:pt x="4959" y="1026"/>
                </a:cubicBezTo>
                <a:cubicBezTo>
                  <a:pt x="4945" y="1016"/>
                  <a:pt x="4945" y="1016"/>
                  <a:pt x="4945" y="1016"/>
                </a:cubicBezTo>
                <a:cubicBezTo>
                  <a:pt x="4945" y="887"/>
                  <a:pt x="4945" y="887"/>
                  <a:pt x="4945" y="887"/>
                </a:cubicBezTo>
                <a:cubicBezTo>
                  <a:pt x="4841" y="919"/>
                  <a:pt x="4841" y="919"/>
                  <a:pt x="4841" y="919"/>
                </a:cubicBezTo>
                <a:cubicBezTo>
                  <a:pt x="4819" y="902"/>
                  <a:pt x="4819" y="902"/>
                  <a:pt x="4819" y="902"/>
                </a:cubicBezTo>
                <a:cubicBezTo>
                  <a:pt x="4819" y="685"/>
                  <a:pt x="4819" y="685"/>
                  <a:pt x="4819" y="685"/>
                </a:cubicBezTo>
                <a:cubicBezTo>
                  <a:pt x="4750" y="668"/>
                  <a:pt x="4750" y="668"/>
                  <a:pt x="4750" y="668"/>
                </a:cubicBezTo>
                <a:cubicBezTo>
                  <a:pt x="4616" y="723"/>
                  <a:pt x="4616" y="723"/>
                  <a:pt x="4616" y="723"/>
                </a:cubicBezTo>
                <a:cubicBezTo>
                  <a:pt x="4616" y="734"/>
                  <a:pt x="4616" y="734"/>
                  <a:pt x="4616" y="734"/>
                </a:cubicBezTo>
                <a:cubicBezTo>
                  <a:pt x="4593" y="720"/>
                  <a:pt x="4593" y="720"/>
                  <a:pt x="4593" y="720"/>
                </a:cubicBezTo>
                <a:cubicBezTo>
                  <a:pt x="4574" y="720"/>
                  <a:pt x="4574" y="720"/>
                  <a:pt x="4574" y="720"/>
                </a:cubicBezTo>
                <a:cubicBezTo>
                  <a:pt x="4574" y="739"/>
                  <a:pt x="4574" y="739"/>
                  <a:pt x="4574" y="739"/>
                </a:cubicBezTo>
                <a:cubicBezTo>
                  <a:pt x="4551" y="739"/>
                  <a:pt x="4551" y="739"/>
                  <a:pt x="4551" y="739"/>
                </a:cubicBezTo>
                <a:cubicBezTo>
                  <a:pt x="4551" y="807"/>
                  <a:pt x="4551" y="807"/>
                  <a:pt x="4551" y="807"/>
                </a:cubicBezTo>
                <a:cubicBezTo>
                  <a:pt x="4540" y="807"/>
                  <a:pt x="4540" y="807"/>
                  <a:pt x="4540" y="807"/>
                </a:cubicBezTo>
                <a:cubicBezTo>
                  <a:pt x="4540" y="1250"/>
                  <a:pt x="4540" y="1250"/>
                  <a:pt x="4540" y="1250"/>
                </a:cubicBezTo>
                <a:cubicBezTo>
                  <a:pt x="4523" y="1250"/>
                  <a:pt x="4523" y="1250"/>
                  <a:pt x="4523" y="1250"/>
                </a:cubicBezTo>
                <a:cubicBezTo>
                  <a:pt x="4516" y="1237"/>
                  <a:pt x="4516" y="1237"/>
                  <a:pt x="4516" y="1237"/>
                </a:cubicBezTo>
                <a:cubicBezTo>
                  <a:pt x="4516" y="1205"/>
                  <a:pt x="4516" y="1205"/>
                  <a:pt x="4516" y="1205"/>
                </a:cubicBezTo>
                <a:cubicBezTo>
                  <a:pt x="4499" y="1205"/>
                  <a:pt x="4499" y="1205"/>
                  <a:pt x="4499" y="1205"/>
                </a:cubicBezTo>
                <a:cubicBezTo>
                  <a:pt x="4499" y="1238"/>
                  <a:pt x="4499" y="1238"/>
                  <a:pt x="4499" y="1238"/>
                </a:cubicBezTo>
                <a:cubicBezTo>
                  <a:pt x="4495" y="1234"/>
                  <a:pt x="4495" y="1234"/>
                  <a:pt x="4495" y="1234"/>
                </a:cubicBezTo>
                <a:cubicBezTo>
                  <a:pt x="4495" y="1245"/>
                  <a:pt x="4495" y="1245"/>
                  <a:pt x="4495" y="1245"/>
                </a:cubicBezTo>
                <a:cubicBezTo>
                  <a:pt x="4482" y="1245"/>
                  <a:pt x="4482" y="1245"/>
                  <a:pt x="4482" y="1245"/>
                </a:cubicBezTo>
                <a:cubicBezTo>
                  <a:pt x="4482" y="1255"/>
                  <a:pt x="4482" y="1255"/>
                  <a:pt x="4482" y="1255"/>
                </a:cubicBezTo>
                <a:cubicBezTo>
                  <a:pt x="4474" y="1255"/>
                  <a:pt x="4474" y="1255"/>
                  <a:pt x="4474" y="1255"/>
                </a:cubicBezTo>
                <a:cubicBezTo>
                  <a:pt x="4474" y="1263"/>
                  <a:pt x="4474" y="1263"/>
                  <a:pt x="4474" y="1263"/>
                </a:cubicBezTo>
                <a:cubicBezTo>
                  <a:pt x="4452" y="1263"/>
                  <a:pt x="4452" y="1263"/>
                  <a:pt x="4452" y="1263"/>
                </a:cubicBezTo>
                <a:cubicBezTo>
                  <a:pt x="4452" y="1251"/>
                  <a:pt x="4452" y="1251"/>
                  <a:pt x="4452" y="1251"/>
                </a:cubicBezTo>
                <a:cubicBezTo>
                  <a:pt x="4468" y="1248"/>
                  <a:pt x="4468" y="1248"/>
                  <a:pt x="4468" y="1248"/>
                </a:cubicBezTo>
                <a:cubicBezTo>
                  <a:pt x="4468" y="1242"/>
                  <a:pt x="4468" y="1242"/>
                  <a:pt x="4468" y="1242"/>
                </a:cubicBezTo>
                <a:cubicBezTo>
                  <a:pt x="4407" y="1242"/>
                  <a:pt x="4407" y="1242"/>
                  <a:pt x="4407" y="1242"/>
                </a:cubicBezTo>
                <a:cubicBezTo>
                  <a:pt x="4409" y="1247"/>
                  <a:pt x="4409" y="1247"/>
                  <a:pt x="4409" y="1247"/>
                </a:cubicBezTo>
                <a:cubicBezTo>
                  <a:pt x="4421" y="1249"/>
                  <a:pt x="4421" y="1249"/>
                  <a:pt x="4421" y="1249"/>
                </a:cubicBezTo>
                <a:cubicBezTo>
                  <a:pt x="4421" y="1260"/>
                  <a:pt x="4421" y="1260"/>
                  <a:pt x="4421" y="1260"/>
                </a:cubicBezTo>
                <a:cubicBezTo>
                  <a:pt x="4398" y="1265"/>
                  <a:pt x="4398" y="1265"/>
                  <a:pt x="4398" y="1265"/>
                </a:cubicBezTo>
                <a:cubicBezTo>
                  <a:pt x="4369" y="1201"/>
                  <a:pt x="4369" y="1201"/>
                  <a:pt x="4369" y="1201"/>
                </a:cubicBezTo>
                <a:cubicBezTo>
                  <a:pt x="4369" y="1161"/>
                  <a:pt x="4369" y="1161"/>
                  <a:pt x="4369" y="1161"/>
                </a:cubicBezTo>
                <a:cubicBezTo>
                  <a:pt x="4369" y="948"/>
                  <a:pt x="4369" y="948"/>
                  <a:pt x="4369" y="948"/>
                </a:cubicBezTo>
                <a:cubicBezTo>
                  <a:pt x="4369" y="948"/>
                  <a:pt x="4379" y="944"/>
                  <a:pt x="4379" y="932"/>
                </a:cubicBezTo>
                <a:cubicBezTo>
                  <a:pt x="4379" y="920"/>
                  <a:pt x="4346" y="917"/>
                  <a:pt x="4333" y="917"/>
                </a:cubicBezTo>
                <a:cubicBezTo>
                  <a:pt x="4320" y="917"/>
                  <a:pt x="4287" y="920"/>
                  <a:pt x="4287" y="932"/>
                </a:cubicBezTo>
                <a:cubicBezTo>
                  <a:pt x="4287" y="944"/>
                  <a:pt x="4297" y="948"/>
                  <a:pt x="4297" y="948"/>
                </a:cubicBezTo>
                <a:cubicBezTo>
                  <a:pt x="4297" y="1161"/>
                  <a:pt x="4297" y="1161"/>
                  <a:pt x="4297" y="1161"/>
                </a:cubicBezTo>
                <a:cubicBezTo>
                  <a:pt x="4286" y="1161"/>
                  <a:pt x="4286" y="1161"/>
                  <a:pt x="4286" y="1161"/>
                </a:cubicBezTo>
                <a:cubicBezTo>
                  <a:pt x="4286" y="1131"/>
                  <a:pt x="4286" y="1131"/>
                  <a:pt x="4286" y="1131"/>
                </a:cubicBezTo>
                <a:cubicBezTo>
                  <a:pt x="4238" y="1091"/>
                  <a:pt x="4238" y="1091"/>
                  <a:pt x="4238" y="1091"/>
                </a:cubicBezTo>
                <a:cubicBezTo>
                  <a:pt x="4238" y="974"/>
                  <a:pt x="4238" y="974"/>
                  <a:pt x="4238" y="974"/>
                </a:cubicBezTo>
                <a:cubicBezTo>
                  <a:pt x="4223" y="974"/>
                  <a:pt x="4223" y="974"/>
                  <a:pt x="4223" y="974"/>
                </a:cubicBezTo>
                <a:cubicBezTo>
                  <a:pt x="4166" y="1010"/>
                  <a:pt x="4166" y="1010"/>
                  <a:pt x="4166" y="1010"/>
                </a:cubicBezTo>
                <a:cubicBezTo>
                  <a:pt x="4166" y="995"/>
                  <a:pt x="4166" y="995"/>
                  <a:pt x="4166" y="995"/>
                </a:cubicBezTo>
                <a:cubicBezTo>
                  <a:pt x="4087" y="995"/>
                  <a:pt x="4087" y="995"/>
                  <a:pt x="4087" y="995"/>
                </a:cubicBezTo>
                <a:cubicBezTo>
                  <a:pt x="4087" y="1012"/>
                  <a:pt x="4087" y="1012"/>
                  <a:pt x="4087" y="1012"/>
                </a:cubicBezTo>
                <a:cubicBezTo>
                  <a:pt x="4069" y="1012"/>
                  <a:pt x="4069" y="1012"/>
                  <a:pt x="4069" y="1012"/>
                </a:cubicBezTo>
                <a:cubicBezTo>
                  <a:pt x="4069" y="1130"/>
                  <a:pt x="4069" y="1130"/>
                  <a:pt x="4069" y="1130"/>
                </a:cubicBezTo>
                <a:cubicBezTo>
                  <a:pt x="4046" y="1117"/>
                  <a:pt x="4046" y="1117"/>
                  <a:pt x="4046" y="1117"/>
                </a:cubicBezTo>
                <a:cubicBezTo>
                  <a:pt x="4046" y="1088"/>
                  <a:pt x="4046" y="1088"/>
                  <a:pt x="4046" y="1088"/>
                </a:cubicBezTo>
                <a:cubicBezTo>
                  <a:pt x="4039" y="1088"/>
                  <a:pt x="4039" y="1088"/>
                  <a:pt x="4039" y="1088"/>
                </a:cubicBezTo>
                <a:cubicBezTo>
                  <a:pt x="4039" y="1118"/>
                  <a:pt x="4039" y="1118"/>
                  <a:pt x="4039" y="1118"/>
                </a:cubicBezTo>
                <a:cubicBezTo>
                  <a:pt x="4032" y="1118"/>
                  <a:pt x="4032" y="1118"/>
                  <a:pt x="4032" y="1118"/>
                </a:cubicBezTo>
                <a:cubicBezTo>
                  <a:pt x="4032" y="1061"/>
                  <a:pt x="4032" y="1061"/>
                  <a:pt x="4032" y="1061"/>
                </a:cubicBezTo>
                <a:cubicBezTo>
                  <a:pt x="3989" y="1061"/>
                  <a:pt x="3989" y="1061"/>
                  <a:pt x="3989" y="1061"/>
                </a:cubicBezTo>
                <a:cubicBezTo>
                  <a:pt x="3989" y="1052"/>
                  <a:pt x="3984" y="1018"/>
                  <a:pt x="3943" y="995"/>
                </a:cubicBezTo>
                <a:cubicBezTo>
                  <a:pt x="3943" y="975"/>
                  <a:pt x="3943" y="975"/>
                  <a:pt x="3943" y="975"/>
                </a:cubicBezTo>
                <a:cubicBezTo>
                  <a:pt x="3933" y="975"/>
                  <a:pt x="3933" y="975"/>
                  <a:pt x="3933" y="975"/>
                </a:cubicBezTo>
                <a:cubicBezTo>
                  <a:pt x="3923" y="975"/>
                  <a:pt x="3923" y="975"/>
                  <a:pt x="3923" y="975"/>
                </a:cubicBezTo>
                <a:cubicBezTo>
                  <a:pt x="3923" y="995"/>
                  <a:pt x="3923" y="995"/>
                  <a:pt x="3923" y="995"/>
                </a:cubicBezTo>
                <a:cubicBezTo>
                  <a:pt x="3882" y="1018"/>
                  <a:pt x="3877" y="1052"/>
                  <a:pt x="3877" y="1061"/>
                </a:cubicBezTo>
                <a:cubicBezTo>
                  <a:pt x="3877" y="1070"/>
                  <a:pt x="3885" y="1078"/>
                  <a:pt x="3885" y="1078"/>
                </a:cubicBezTo>
                <a:cubicBezTo>
                  <a:pt x="3859" y="1078"/>
                  <a:pt x="3859" y="1078"/>
                  <a:pt x="3859" y="1078"/>
                </a:cubicBezTo>
                <a:cubicBezTo>
                  <a:pt x="3846" y="1078"/>
                  <a:pt x="3846" y="1078"/>
                  <a:pt x="3846" y="1078"/>
                </a:cubicBezTo>
                <a:cubicBezTo>
                  <a:pt x="3809" y="1051"/>
                  <a:pt x="3809" y="1051"/>
                  <a:pt x="3809" y="1051"/>
                </a:cubicBezTo>
                <a:cubicBezTo>
                  <a:pt x="3781" y="1070"/>
                  <a:pt x="3781" y="1070"/>
                  <a:pt x="3781" y="1070"/>
                </a:cubicBezTo>
                <a:cubicBezTo>
                  <a:pt x="3770" y="1080"/>
                  <a:pt x="3770" y="1080"/>
                  <a:pt x="3770" y="1080"/>
                </a:cubicBezTo>
                <a:cubicBezTo>
                  <a:pt x="3742" y="1080"/>
                  <a:pt x="3742" y="1080"/>
                  <a:pt x="3742" y="1080"/>
                </a:cubicBezTo>
                <a:cubicBezTo>
                  <a:pt x="3742" y="1095"/>
                  <a:pt x="3742" y="1095"/>
                  <a:pt x="3742" y="1095"/>
                </a:cubicBezTo>
                <a:cubicBezTo>
                  <a:pt x="3759" y="1095"/>
                  <a:pt x="3763" y="1109"/>
                  <a:pt x="3763" y="1109"/>
                </a:cubicBezTo>
                <a:cubicBezTo>
                  <a:pt x="3763" y="1133"/>
                  <a:pt x="3763" y="1133"/>
                  <a:pt x="3763" y="1133"/>
                </a:cubicBezTo>
                <a:cubicBezTo>
                  <a:pt x="3734" y="1133"/>
                  <a:pt x="3734" y="1133"/>
                  <a:pt x="3734" y="1133"/>
                </a:cubicBezTo>
                <a:cubicBezTo>
                  <a:pt x="3734" y="1123"/>
                  <a:pt x="3734" y="1123"/>
                  <a:pt x="3734" y="1123"/>
                </a:cubicBezTo>
                <a:cubicBezTo>
                  <a:pt x="3673" y="1123"/>
                  <a:pt x="3673" y="1123"/>
                  <a:pt x="3673" y="1123"/>
                </a:cubicBezTo>
                <a:cubicBezTo>
                  <a:pt x="3673" y="1147"/>
                  <a:pt x="3673" y="1147"/>
                  <a:pt x="3673" y="1147"/>
                </a:cubicBezTo>
                <a:cubicBezTo>
                  <a:pt x="3635" y="1147"/>
                  <a:pt x="3635" y="1147"/>
                  <a:pt x="3635" y="1147"/>
                </a:cubicBezTo>
                <a:cubicBezTo>
                  <a:pt x="3635" y="1405"/>
                  <a:pt x="3635" y="1405"/>
                  <a:pt x="3635" y="1405"/>
                </a:cubicBezTo>
                <a:cubicBezTo>
                  <a:pt x="3585" y="1405"/>
                  <a:pt x="3585" y="1405"/>
                  <a:pt x="3585" y="1405"/>
                </a:cubicBezTo>
                <a:cubicBezTo>
                  <a:pt x="3585" y="1415"/>
                  <a:pt x="3585" y="1415"/>
                  <a:pt x="3585" y="1415"/>
                </a:cubicBezTo>
                <a:cubicBezTo>
                  <a:pt x="3576" y="1415"/>
                  <a:pt x="3576" y="1415"/>
                  <a:pt x="3576" y="1415"/>
                </a:cubicBezTo>
                <a:cubicBezTo>
                  <a:pt x="3576" y="1437"/>
                  <a:pt x="3576" y="1437"/>
                  <a:pt x="3576" y="1437"/>
                </a:cubicBezTo>
                <a:cubicBezTo>
                  <a:pt x="3565" y="1437"/>
                  <a:pt x="3565" y="1437"/>
                  <a:pt x="3565" y="1437"/>
                </a:cubicBezTo>
                <a:cubicBezTo>
                  <a:pt x="3565" y="1403"/>
                  <a:pt x="3565" y="1403"/>
                  <a:pt x="3565" y="1403"/>
                </a:cubicBezTo>
                <a:cubicBezTo>
                  <a:pt x="3528" y="1403"/>
                  <a:pt x="3528" y="1403"/>
                  <a:pt x="3528" y="1403"/>
                </a:cubicBezTo>
                <a:cubicBezTo>
                  <a:pt x="3528" y="1259"/>
                  <a:pt x="3528" y="1259"/>
                  <a:pt x="3528" y="1259"/>
                </a:cubicBezTo>
                <a:cubicBezTo>
                  <a:pt x="3478" y="1259"/>
                  <a:pt x="3478" y="1259"/>
                  <a:pt x="3478" y="1259"/>
                </a:cubicBezTo>
                <a:cubicBezTo>
                  <a:pt x="3478" y="1245"/>
                  <a:pt x="3478" y="1245"/>
                  <a:pt x="3478" y="1245"/>
                </a:cubicBezTo>
                <a:cubicBezTo>
                  <a:pt x="3463" y="1245"/>
                  <a:pt x="3463" y="1245"/>
                  <a:pt x="3463" y="1245"/>
                </a:cubicBezTo>
                <a:cubicBezTo>
                  <a:pt x="3463" y="1255"/>
                  <a:pt x="3463" y="1255"/>
                  <a:pt x="3463" y="1255"/>
                </a:cubicBezTo>
                <a:cubicBezTo>
                  <a:pt x="3455" y="1255"/>
                  <a:pt x="3455" y="1255"/>
                  <a:pt x="3455" y="1255"/>
                </a:cubicBezTo>
                <a:cubicBezTo>
                  <a:pt x="3456" y="1251"/>
                  <a:pt x="3456" y="1248"/>
                  <a:pt x="3456" y="1245"/>
                </a:cubicBezTo>
                <a:cubicBezTo>
                  <a:pt x="3456" y="1211"/>
                  <a:pt x="3436" y="1182"/>
                  <a:pt x="3407" y="1168"/>
                </a:cubicBezTo>
                <a:cubicBezTo>
                  <a:pt x="3407" y="700"/>
                  <a:pt x="3407" y="700"/>
                  <a:pt x="3407" y="700"/>
                </a:cubicBezTo>
                <a:cubicBezTo>
                  <a:pt x="3431" y="687"/>
                  <a:pt x="3447" y="662"/>
                  <a:pt x="3447" y="634"/>
                </a:cubicBezTo>
                <a:cubicBezTo>
                  <a:pt x="3447" y="597"/>
                  <a:pt x="3421" y="567"/>
                  <a:pt x="3387" y="560"/>
                </a:cubicBezTo>
                <a:cubicBezTo>
                  <a:pt x="3383" y="429"/>
                  <a:pt x="3383" y="429"/>
                  <a:pt x="3383" y="429"/>
                </a:cubicBezTo>
                <a:cubicBezTo>
                  <a:pt x="3391" y="425"/>
                  <a:pt x="3397" y="417"/>
                  <a:pt x="3397" y="407"/>
                </a:cubicBezTo>
                <a:cubicBezTo>
                  <a:pt x="3397" y="400"/>
                  <a:pt x="3394" y="393"/>
                  <a:pt x="3390" y="389"/>
                </a:cubicBezTo>
                <a:cubicBezTo>
                  <a:pt x="3390" y="372"/>
                  <a:pt x="3390" y="372"/>
                  <a:pt x="3390" y="372"/>
                </a:cubicBezTo>
                <a:cubicBezTo>
                  <a:pt x="3382" y="372"/>
                  <a:pt x="3382" y="372"/>
                  <a:pt x="3382" y="372"/>
                </a:cubicBezTo>
                <a:cubicBezTo>
                  <a:pt x="3382" y="269"/>
                  <a:pt x="3382" y="269"/>
                  <a:pt x="3382" y="269"/>
                </a:cubicBezTo>
                <a:cubicBezTo>
                  <a:pt x="3377" y="269"/>
                  <a:pt x="3377" y="269"/>
                  <a:pt x="3377" y="269"/>
                </a:cubicBezTo>
                <a:cubicBezTo>
                  <a:pt x="3377" y="187"/>
                  <a:pt x="3377" y="187"/>
                  <a:pt x="3377" y="187"/>
                </a:cubicBezTo>
                <a:cubicBezTo>
                  <a:pt x="3377" y="187"/>
                  <a:pt x="3385" y="187"/>
                  <a:pt x="3385" y="177"/>
                </a:cubicBezTo>
                <a:cubicBezTo>
                  <a:pt x="3385" y="167"/>
                  <a:pt x="3377" y="170"/>
                  <a:pt x="3377" y="170"/>
                </a:cubicBezTo>
                <a:cubicBezTo>
                  <a:pt x="3372" y="0"/>
                  <a:pt x="3372" y="0"/>
                  <a:pt x="3372" y="0"/>
                </a:cubicBezTo>
                <a:cubicBezTo>
                  <a:pt x="3367" y="170"/>
                  <a:pt x="3367" y="170"/>
                  <a:pt x="3367" y="170"/>
                </a:cubicBezTo>
                <a:cubicBezTo>
                  <a:pt x="3367" y="170"/>
                  <a:pt x="3359" y="167"/>
                  <a:pt x="3359" y="177"/>
                </a:cubicBezTo>
                <a:cubicBezTo>
                  <a:pt x="3359" y="187"/>
                  <a:pt x="3367" y="187"/>
                  <a:pt x="3367" y="187"/>
                </a:cubicBezTo>
                <a:cubicBezTo>
                  <a:pt x="3367" y="269"/>
                  <a:pt x="3367" y="269"/>
                  <a:pt x="3367" y="269"/>
                </a:cubicBezTo>
                <a:cubicBezTo>
                  <a:pt x="3362" y="269"/>
                  <a:pt x="3362" y="269"/>
                  <a:pt x="3362" y="269"/>
                </a:cubicBezTo>
                <a:cubicBezTo>
                  <a:pt x="3362" y="372"/>
                  <a:pt x="3362" y="372"/>
                  <a:pt x="3362" y="372"/>
                </a:cubicBezTo>
                <a:cubicBezTo>
                  <a:pt x="3354" y="372"/>
                  <a:pt x="3354" y="372"/>
                  <a:pt x="3354" y="372"/>
                </a:cubicBezTo>
                <a:cubicBezTo>
                  <a:pt x="3354" y="389"/>
                  <a:pt x="3354" y="389"/>
                  <a:pt x="3354" y="389"/>
                </a:cubicBezTo>
                <a:cubicBezTo>
                  <a:pt x="3350" y="393"/>
                  <a:pt x="3347" y="400"/>
                  <a:pt x="3347" y="407"/>
                </a:cubicBezTo>
                <a:cubicBezTo>
                  <a:pt x="3347" y="417"/>
                  <a:pt x="3353" y="425"/>
                  <a:pt x="3361" y="429"/>
                </a:cubicBezTo>
                <a:cubicBezTo>
                  <a:pt x="3357" y="560"/>
                  <a:pt x="3357" y="560"/>
                  <a:pt x="3357" y="560"/>
                </a:cubicBezTo>
                <a:cubicBezTo>
                  <a:pt x="3323" y="567"/>
                  <a:pt x="3297" y="597"/>
                  <a:pt x="3297" y="634"/>
                </a:cubicBezTo>
                <a:cubicBezTo>
                  <a:pt x="3297" y="659"/>
                  <a:pt x="3310" y="681"/>
                  <a:pt x="3329" y="695"/>
                </a:cubicBezTo>
                <a:cubicBezTo>
                  <a:pt x="3329" y="1173"/>
                  <a:pt x="3329" y="1173"/>
                  <a:pt x="3329" y="1173"/>
                </a:cubicBezTo>
                <a:cubicBezTo>
                  <a:pt x="3304" y="1187"/>
                  <a:pt x="3288" y="1214"/>
                  <a:pt x="3288" y="1245"/>
                </a:cubicBezTo>
                <a:cubicBezTo>
                  <a:pt x="3288" y="1275"/>
                  <a:pt x="3304" y="1302"/>
                  <a:pt x="3329" y="1317"/>
                </a:cubicBezTo>
                <a:cubicBezTo>
                  <a:pt x="3329" y="1343"/>
                  <a:pt x="3329" y="1343"/>
                  <a:pt x="3329" y="1343"/>
                </a:cubicBezTo>
                <a:cubicBezTo>
                  <a:pt x="3287" y="1479"/>
                  <a:pt x="3287" y="1479"/>
                  <a:pt x="3287" y="1479"/>
                </a:cubicBezTo>
                <a:cubicBezTo>
                  <a:pt x="3180" y="1479"/>
                  <a:pt x="3180" y="1479"/>
                  <a:pt x="3180" y="1479"/>
                </a:cubicBezTo>
                <a:cubicBezTo>
                  <a:pt x="3180" y="1420"/>
                  <a:pt x="3180" y="1420"/>
                  <a:pt x="3180" y="1420"/>
                </a:cubicBezTo>
                <a:cubicBezTo>
                  <a:pt x="3132" y="1420"/>
                  <a:pt x="3132" y="1420"/>
                  <a:pt x="3132" y="1420"/>
                </a:cubicBezTo>
                <a:cubicBezTo>
                  <a:pt x="3132" y="1479"/>
                  <a:pt x="3132" y="1479"/>
                  <a:pt x="3132" y="1479"/>
                </a:cubicBezTo>
                <a:cubicBezTo>
                  <a:pt x="2997" y="1479"/>
                  <a:pt x="2997" y="1479"/>
                  <a:pt x="2997" y="1479"/>
                </a:cubicBezTo>
                <a:cubicBezTo>
                  <a:pt x="2997" y="1395"/>
                  <a:pt x="2997" y="1395"/>
                  <a:pt x="2997" y="1395"/>
                </a:cubicBezTo>
                <a:cubicBezTo>
                  <a:pt x="2850" y="1372"/>
                  <a:pt x="2850" y="1372"/>
                  <a:pt x="2850" y="1372"/>
                </a:cubicBezTo>
                <a:cubicBezTo>
                  <a:pt x="2850" y="1279"/>
                  <a:pt x="2850" y="1279"/>
                  <a:pt x="2850" y="1279"/>
                </a:cubicBezTo>
                <a:cubicBezTo>
                  <a:pt x="2844" y="1271"/>
                  <a:pt x="2844" y="1271"/>
                  <a:pt x="2844" y="1271"/>
                </a:cubicBezTo>
                <a:cubicBezTo>
                  <a:pt x="2844" y="1227"/>
                  <a:pt x="2844" y="1227"/>
                  <a:pt x="2844" y="1227"/>
                </a:cubicBezTo>
                <a:cubicBezTo>
                  <a:pt x="2838" y="1223"/>
                  <a:pt x="2838" y="1223"/>
                  <a:pt x="2838" y="1223"/>
                </a:cubicBezTo>
                <a:cubicBezTo>
                  <a:pt x="2838" y="1194"/>
                  <a:pt x="2838" y="1194"/>
                  <a:pt x="2838" y="1194"/>
                </a:cubicBezTo>
                <a:cubicBezTo>
                  <a:pt x="2818" y="1177"/>
                  <a:pt x="2818" y="1177"/>
                  <a:pt x="2818" y="1177"/>
                </a:cubicBezTo>
                <a:cubicBezTo>
                  <a:pt x="2803" y="1177"/>
                  <a:pt x="2803" y="1177"/>
                  <a:pt x="2803" y="1177"/>
                </a:cubicBezTo>
                <a:cubicBezTo>
                  <a:pt x="2797" y="1119"/>
                  <a:pt x="2797" y="1119"/>
                  <a:pt x="2797" y="1119"/>
                </a:cubicBezTo>
                <a:cubicBezTo>
                  <a:pt x="2791" y="1177"/>
                  <a:pt x="2791" y="1177"/>
                  <a:pt x="2791" y="1177"/>
                </a:cubicBezTo>
                <a:cubicBezTo>
                  <a:pt x="2776" y="1177"/>
                  <a:pt x="2776" y="1177"/>
                  <a:pt x="2776" y="1177"/>
                </a:cubicBezTo>
                <a:cubicBezTo>
                  <a:pt x="2756" y="1194"/>
                  <a:pt x="2756" y="1194"/>
                  <a:pt x="2756" y="1194"/>
                </a:cubicBezTo>
                <a:cubicBezTo>
                  <a:pt x="2756" y="1223"/>
                  <a:pt x="2756" y="1223"/>
                  <a:pt x="2756" y="1223"/>
                </a:cubicBezTo>
                <a:cubicBezTo>
                  <a:pt x="2750" y="1227"/>
                  <a:pt x="2750" y="1227"/>
                  <a:pt x="2750" y="1227"/>
                </a:cubicBezTo>
                <a:cubicBezTo>
                  <a:pt x="2750" y="1271"/>
                  <a:pt x="2750" y="1271"/>
                  <a:pt x="2750" y="1271"/>
                </a:cubicBezTo>
                <a:cubicBezTo>
                  <a:pt x="2744" y="1279"/>
                  <a:pt x="2744" y="1279"/>
                  <a:pt x="2744" y="1279"/>
                </a:cubicBezTo>
                <a:cubicBezTo>
                  <a:pt x="2744" y="1341"/>
                  <a:pt x="2744" y="1341"/>
                  <a:pt x="2744" y="1341"/>
                </a:cubicBezTo>
                <a:cubicBezTo>
                  <a:pt x="2744" y="1341"/>
                  <a:pt x="2733" y="1330"/>
                  <a:pt x="2701" y="1330"/>
                </a:cubicBezTo>
                <a:cubicBezTo>
                  <a:pt x="2658" y="1330"/>
                  <a:pt x="2628" y="1372"/>
                  <a:pt x="2628" y="1372"/>
                </a:cubicBezTo>
                <a:cubicBezTo>
                  <a:pt x="2572" y="1372"/>
                  <a:pt x="2572" y="1372"/>
                  <a:pt x="2572" y="1372"/>
                </a:cubicBezTo>
                <a:cubicBezTo>
                  <a:pt x="2572" y="1389"/>
                  <a:pt x="2572" y="1389"/>
                  <a:pt x="2572" y="1389"/>
                </a:cubicBezTo>
                <a:cubicBezTo>
                  <a:pt x="2553" y="1389"/>
                  <a:pt x="2553" y="1389"/>
                  <a:pt x="2553" y="1389"/>
                </a:cubicBezTo>
                <a:cubicBezTo>
                  <a:pt x="2553" y="1382"/>
                  <a:pt x="2553" y="1382"/>
                  <a:pt x="2553" y="1382"/>
                </a:cubicBezTo>
                <a:cubicBezTo>
                  <a:pt x="2510" y="1382"/>
                  <a:pt x="2510" y="1382"/>
                  <a:pt x="2510" y="1382"/>
                </a:cubicBezTo>
                <a:cubicBezTo>
                  <a:pt x="2502" y="1393"/>
                  <a:pt x="2502" y="1393"/>
                  <a:pt x="2502" y="1393"/>
                </a:cubicBezTo>
                <a:cubicBezTo>
                  <a:pt x="2478" y="1393"/>
                  <a:pt x="2478" y="1393"/>
                  <a:pt x="2478" y="1393"/>
                </a:cubicBezTo>
                <a:cubicBezTo>
                  <a:pt x="2478" y="1402"/>
                  <a:pt x="2478" y="1402"/>
                  <a:pt x="2478" y="1402"/>
                </a:cubicBezTo>
                <a:cubicBezTo>
                  <a:pt x="2470" y="1402"/>
                  <a:pt x="2470" y="1402"/>
                  <a:pt x="2470" y="1402"/>
                </a:cubicBezTo>
                <a:cubicBezTo>
                  <a:pt x="2470" y="1378"/>
                  <a:pt x="2470" y="1378"/>
                  <a:pt x="2470" y="1378"/>
                </a:cubicBezTo>
                <a:cubicBezTo>
                  <a:pt x="2443" y="1378"/>
                  <a:pt x="2443" y="1378"/>
                  <a:pt x="2443" y="1378"/>
                </a:cubicBezTo>
                <a:cubicBezTo>
                  <a:pt x="2432" y="1388"/>
                  <a:pt x="2432" y="1388"/>
                  <a:pt x="2432" y="1388"/>
                </a:cubicBezTo>
                <a:cubicBezTo>
                  <a:pt x="2417" y="1388"/>
                  <a:pt x="2417" y="1388"/>
                  <a:pt x="2417" y="1388"/>
                </a:cubicBezTo>
                <a:cubicBezTo>
                  <a:pt x="2408" y="1375"/>
                  <a:pt x="2408" y="1375"/>
                  <a:pt x="2408" y="1375"/>
                </a:cubicBezTo>
                <a:cubicBezTo>
                  <a:pt x="2393" y="1375"/>
                  <a:pt x="2393" y="1375"/>
                  <a:pt x="2393" y="1375"/>
                </a:cubicBezTo>
                <a:cubicBezTo>
                  <a:pt x="2381" y="1388"/>
                  <a:pt x="2381" y="1388"/>
                  <a:pt x="2381" y="1388"/>
                </a:cubicBezTo>
                <a:cubicBezTo>
                  <a:pt x="2365" y="1388"/>
                  <a:pt x="2365" y="1388"/>
                  <a:pt x="2365" y="1388"/>
                </a:cubicBezTo>
                <a:cubicBezTo>
                  <a:pt x="2365" y="1465"/>
                  <a:pt x="2365" y="1465"/>
                  <a:pt x="2365" y="1465"/>
                </a:cubicBezTo>
                <a:cubicBezTo>
                  <a:pt x="2310" y="1465"/>
                  <a:pt x="2310" y="1465"/>
                  <a:pt x="2310" y="1465"/>
                </a:cubicBezTo>
                <a:cubicBezTo>
                  <a:pt x="2310" y="1440"/>
                  <a:pt x="2310" y="1440"/>
                  <a:pt x="2310" y="1440"/>
                </a:cubicBezTo>
                <a:cubicBezTo>
                  <a:pt x="2284" y="1420"/>
                  <a:pt x="2284" y="1420"/>
                  <a:pt x="2284" y="1420"/>
                </a:cubicBezTo>
                <a:cubicBezTo>
                  <a:pt x="2279" y="1380"/>
                  <a:pt x="2279" y="1380"/>
                  <a:pt x="2279" y="1380"/>
                </a:cubicBezTo>
                <a:cubicBezTo>
                  <a:pt x="2273" y="1419"/>
                  <a:pt x="2273" y="1419"/>
                  <a:pt x="2273" y="1419"/>
                </a:cubicBezTo>
                <a:cubicBezTo>
                  <a:pt x="2243" y="1441"/>
                  <a:pt x="2243" y="1441"/>
                  <a:pt x="2243" y="1441"/>
                </a:cubicBezTo>
                <a:cubicBezTo>
                  <a:pt x="2243" y="1457"/>
                  <a:pt x="2243" y="1457"/>
                  <a:pt x="2243" y="1457"/>
                </a:cubicBezTo>
                <a:cubicBezTo>
                  <a:pt x="2199" y="1457"/>
                  <a:pt x="2199" y="1457"/>
                  <a:pt x="2199" y="1457"/>
                </a:cubicBezTo>
                <a:cubicBezTo>
                  <a:pt x="2199" y="1401"/>
                  <a:pt x="2199" y="1401"/>
                  <a:pt x="2199" y="1401"/>
                </a:cubicBezTo>
                <a:cubicBezTo>
                  <a:pt x="2177" y="1401"/>
                  <a:pt x="2177" y="1401"/>
                  <a:pt x="2177" y="1401"/>
                </a:cubicBezTo>
                <a:cubicBezTo>
                  <a:pt x="2177" y="1391"/>
                  <a:pt x="2177" y="1391"/>
                  <a:pt x="2177" y="1391"/>
                </a:cubicBezTo>
                <a:cubicBezTo>
                  <a:pt x="2152" y="1391"/>
                  <a:pt x="2152" y="1391"/>
                  <a:pt x="2152" y="1391"/>
                </a:cubicBezTo>
                <a:cubicBezTo>
                  <a:pt x="2152" y="1409"/>
                  <a:pt x="2152" y="1409"/>
                  <a:pt x="2152" y="1409"/>
                </a:cubicBezTo>
                <a:cubicBezTo>
                  <a:pt x="2139" y="1409"/>
                  <a:pt x="2139" y="1409"/>
                  <a:pt x="2139" y="1409"/>
                </a:cubicBezTo>
                <a:cubicBezTo>
                  <a:pt x="2139" y="1371"/>
                  <a:pt x="2139" y="1371"/>
                  <a:pt x="2139" y="1371"/>
                </a:cubicBezTo>
                <a:cubicBezTo>
                  <a:pt x="2093" y="1371"/>
                  <a:pt x="2093" y="1371"/>
                  <a:pt x="2093" y="1371"/>
                </a:cubicBezTo>
                <a:cubicBezTo>
                  <a:pt x="2093" y="1436"/>
                  <a:pt x="2093" y="1436"/>
                  <a:pt x="2093" y="1436"/>
                </a:cubicBezTo>
                <a:cubicBezTo>
                  <a:pt x="2077" y="1436"/>
                  <a:pt x="2077" y="1436"/>
                  <a:pt x="2077" y="1436"/>
                </a:cubicBezTo>
                <a:cubicBezTo>
                  <a:pt x="2077" y="1453"/>
                  <a:pt x="2077" y="1453"/>
                  <a:pt x="2077" y="1453"/>
                </a:cubicBezTo>
                <a:cubicBezTo>
                  <a:pt x="2068" y="1453"/>
                  <a:pt x="2068" y="1453"/>
                  <a:pt x="2068" y="1453"/>
                </a:cubicBezTo>
                <a:cubicBezTo>
                  <a:pt x="2068" y="1463"/>
                  <a:pt x="2068" y="1463"/>
                  <a:pt x="2068" y="1463"/>
                </a:cubicBezTo>
                <a:cubicBezTo>
                  <a:pt x="2055" y="1463"/>
                  <a:pt x="2055" y="1463"/>
                  <a:pt x="2055" y="1463"/>
                </a:cubicBezTo>
                <a:cubicBezTo>
                  <a:pt x="2055" y="1453"/>
                  <a:pt x="2055" y="1453"/>
                  <a:pt x="2055" y="1453"/>
                </a:cubicBezTo>
                <a:cubicBezTo>
                  <a:pt x="2033" y="1453"/>
                  <a:pt x="2033" y="1453"/>
                  <a:pt x="2033" y="1453"/>
                </a:cubicBezTo>
                <a:cubicBezTo>
                  <a:pt x="2033" y="1461"/>
                  <a:pt x="2033" y="1461"/>
                  <a:pt x="2033" y="1461"/>
                </a:cubicBezTo>
                <a:cubicBezTo>
                  <a:pt x="2004" y="1461"/>
                  <a:pt x="2004" y="1461"/>
                  <a:pt x="2004" y="1461"/>
                </a:cubicBezTo>
                <a:cubicBezTo>
                  <a:pt x="2004" y="1471"/>
                  <a:pt x="2004" y="1471"/>
                  <a:pt x="2004" y="1471"/>
                </a:cubicBezTo>
                <a:cubicBezTo>
                  <a:pt x="1996" y="1471"/>
                  <a:pt x="1996" y="1471"/>
                  <a:pt x="1996" y="1471"/>
                </a:cubicBezTo>
                <a:cubicBezTo>
                  <a:pt x="1996" y="1463"/>
                  <a:pt x="1996" y="1463"/>
                  <a:pt x="1996" y="1463"/>
                </a:cubicBezTo>
                <a:cubicBezTo>
                  <a:pt x="1983" y="1463"/>
                  <a:pt x="1983" y="1463"/>
                  <a:pt x="1983" y="1463"/>
                </a:cubicBezTo>
                <a:cubicBezTo>
                  <a:pt x="1983" y="1479"/>
                  <a:pt x="1983" y="1479"/>
                  <a:pt x="1983" y="1479"/>
                </a:cubicBezTo>
                <a:cubicBezTo>
                  <a:pt x="1975" y="1479"/>
                  <a:pt x="1975" y="1479"/>
                  <a:pt x="1975" y="1479"/>
                </a:cubicBezTo>
                <a:cubicBezTo>
                  <a:pt x="1975" y="1343"/>
                  <a:pt x="1975" y="1343"/>
                  <a:pt x="1975" y="1343"/>
                </a:cubicBezTo>
                <a:cubicBezTo>
                  <a:pt x="1952" y="1343"/>
                  <a:pt x="1952" y="1343"/>
                  <a:pt x="1952" y="1343"/>
                </a:cubicBezTo>
                <a:cubicBezTo>
                  <a:pt x="1952" y="1352"/>
                  <a:pt x="1952" y="1352"/>
                  <a:pt x="1952" y="1352"/>
                </a:cubicBezTo>
                <a:cubicBezTo>
                  <a:pt x="1943" y="1352"/>
                  <a:pt x="1943" y="1352"/>
                  <a:pt x="1943" y="1352"/>
                </a:cubicBezTo>
                <a:cubicBezTo>
                  <a:pt x="1935" y="1335"/>
                  <a:pt x="1935" y="1335"/>
                  <a:pt x="1935" y="1335"/>
                </a:cubicBezTo>
                <a:cubicBezTo>
                  <a:pt x="1921" y="1335"/>
                  <a:pt x="1921" y="1335"/>
                  <a:pt x="1921" y="1335"/>
                </a:cubicBezTo>
                <a:cubicBezTo>
                  <a:pt x="1912" y="1352"/>
                  <a:pt x="1912" y="1352"/>
                  <a:pt x="1912" y="1352"/>
                </a:cubicBezTo>
                <a:cubicBezTo>
                  <a:pt x="1877" y="1352"/>
                  <a:pt x="1877" y="1352"/>
                  <a:pt x="1877" y="1352"/>
                </a:cubicBezTo>
                <a:cubicBezTo>
                  <a:pt x="1877" y="1456"/>
                  <a:pt x="1877" y="1456"/>
                  <a:pt x="1877" y="1456"/>
                </a:cubicBezTo>
                <a:cubicBezTo>
                  <a:pt x="1805" y="1456"/>
                  <a:pt x="1805" y="1456"/>
                  <a:pt x="1805" y="1456"/>
                </a:cubicBezTo>
                <a:cubicBezTo>
                  <a:pt x="1791" y="1441"/>
                  <a:pt x="1791" y="1441"/>
                  <a:pt x="1791" y="1441"/>
                </a:cubicBezTo>
                <a:cubicBezTo>
                  <a:pt x="1781" y="1452"/>
                  <a:pt x="1781" y="1452"/>
                  <a:pt x="1781" y="1452"/>
                </a:cubicBezTo>
                <a:cubicBezTo>
                  <a:pt x="1771" y="1452"/>
                  <a:pt x="1771" y="1452"/>
                  <a:pt x="1771" y="1452"/>
                </a:cubicBezTo>
                <a:cubicBezTo>
                  <a:pt x="1756" y="1437"/>
                  <a:pt x="1756" y="1437"/>
                  <a:pt x="1756" y="1437"/>
                </a:cubicBezTo>
                <a:cubicBezTo>
                  <a:pt x="1744" y="1437"/>
                  <a:pt x="1744" y="1437"/>
                  <a:pt x="1744" y="1437"/>
                </a:cubicBezTo>
                <a:cubicBezTo>
                  <a:pt x="1731" y="1448"/>
                  <a:pt x="1731" y="1448"/>
                  <a:pt x="1731" y="1448"/>
                </a:cubicBezTo>
                <a:cubicBezTo>
                  <a:pt x="1699" y="1448"/>
                  <a:pt x="1699" y="1448"/>
                  <a:pt x="1699" y="1448"/>
                </a:cubicBezTo>
                <a:cubicBezTo>
                  <a:pt x="1699" y="1437"/>
                  <a:pt x="1699" y="1437"/>
                  <a:pt x="1699" y="1437"/>
                </a:cubicBezTo>
                <a:cubicBezTo>
                  <a:pt x="1673" y="1437"/>
                  <a:pt x="1673" y="1437"/>
                  <a:pt x="1673" y="1437"/>
                </a:cubicBezTo>
                <a:cubicBezTo>
                  <a:pt x="1673" y="1469"/>
                  <a:pt x="1673" y="1469"/>
                  <a:pt x="1673" y="1469"/>
                </a:cubicBezTo>
                <a:cubicBezTo>
                  <a:pt x="1656" y="1469"/>
                  <a:pt x="1656" y="1469"/>
                  <a:pt x="1656" y="1469"/>
                </a:cubicBezTo>
                <a:cubicBezTo>
                  <a:pt x="1656" y="1459"/>
                  <a:pt x="1656" y="1459"/>
                  <a:pt x="1656" y="1459"/>
                </a:cubicBezTo>
                <a:cubicBezTo>
                  <a:pt x="1619" y="1459"/>
                  <a:pt x="1619" y="1459"/>
                  <a:pt x="1619" y="1459"/>
                </a:cubicBezTo>
                <a:cubicBezTo>
                  <a:pt x="1619" y="1448"/>
                  <a:pt x="1619" y="1448"/>
                  <a:pt x="1619" y="1448"/>
                </a:cubicBezTo>
                <a:cubicBezTo>
                  <a:pt x="1587" y="1448"/>
                  <a:pt x="1587" y="1448"/>
                  <a:pt x="1587" y="1448"/>
                </a:cubicBezTo>
                <a:cubicBezTo>
                  <a:pt x="1587" y="1459"/>
                  <a:pt x="1587" y="1459"/>
                  <a:pt x="1587" y="1459"/>
                </a:cubicBezTo>
                <a:cubicBezTo>
                  <a:pt x="1563" y="1459"/>
                  <a:pt x="1563" y="1459"/>
                  <a:pt x="1563" y="1459"/>
                </a:cubicBezTo>
                <a:cubicBezTo>
                  <a:pt x="1563" y="1407"/>
                  <a:pt x="1563" y="1407"/>
                  <a:pt x="1563" y="1407"/>
                </a:cubicBezTo>
                <a:cubicBezTo>
                  <a:pt x="1531" y="1393"/>
                  <a:pt x="1531" y="1393"/>
                  <a:pt x="1531" y="1393"/>
                </a:cubicBezTo>
                <a:cubicBezTo>
                  <a:pt x="1531" y="1408"/>
                  <a:pt x="1531" y="1408"/>
                  <a:pt x="1531" y="1408"/>
                </a:cubicBezTo>
                <a:cubicBezTo>
                  <a:pt x="1524" y="1408"/>
                  <a:pt x="1524" y="1408"/>
                  <a:pt x="1524" y="1408"/>
                </a:cubicBezTo>
                <a:cubicBezTo>
                  <a:pt x="1524" y="1331"/>
                  <a:pt x="1524" y="1331"/>
                  <a:pt x="1524" y="1331"/>
                </a:cubicBezTo>
                <a:cubicBezTo>
                  <a:pt x="1507" y="1331"/>
                  <a:pt x="1507" y="1331"/>
                  <a:pt x="1507" y="1331"/>
                </a:cubicBezTo>
                <a:cubicBezTo>
                  <a:pt x="1507" y="1307"/>
                  <a:pt x="1507" y="1307"/>
                  <a:pt x="1507" y="1307"/>
                </a:cubicBezTo>
                <a:cubicBezTo>
                  <a:pt x="1479" y="1307"/>
                  <a:pt x="1479" y="1307"/>
                  <a:pt x="1479" y="1307"/>
                </a:cubicBezTo>
                <a:cubicBezTo>
                  <a:pt x="1479" y="1281"/>
                  <a:pt x="1479" y="1281"/>
                  <a:pt x="1479" y="1281"/>
                </a:cubicBezTo>
                <a:cubicBezTo>
                  <a:pt x="1465" y="1281"/>
                  <a:pt x="1465" y="1281"/>
                  <a:pt x="1465" y="1281"/>
                </a:cubicBezTo>
                <a:cubicBezTo>
                  <a:pt x="1465" y="1307"/>
                  <a:pt x="1465" y="1307"/>
                  <a:pt x="1465" y="1307"/>
                </a:cubicBezTo>
                <a:cubicBezTo>
                  <a:pt x="1443" y="1307"/>
                  <a:pt x="1443" y="1307"/>
                  <a:pt x="1443" y="1307"/>
                </a:cubicBezTo>
                <a:cubicBezTo>
                  <a:pt x="1443" y="1265"/>
                  <a:pt x="1443" y="1265"/>
                  <a:pt x="1443" y="1265"/>
                </a:cubicBezTo>
                <a:cubicBezTo>
                  <a:pt x="1443" y="1265"/>
                  <a:pt x="1412" y="1232"/>
                  <a:pt x="1389" y="1232"/>
                </a:cubicBezTo>
                <a:cubicBezTo>
                  <a:pt x="1367" y="1232"/>
                  <a:pt x="1337" y="1269"/>
                  <a:pt x="1337" y="1269"/>
                </a:cubicBezTo>
                <a:cubicBezTo>
                  <a:pt x="1337" y="1359"/>
                  <a:pt x="1337" y="1359"/>
                  <a:pt x="1337" y="1359"/>
                </a:cubicBezTo>
                <a:cubicBezTo>
                  <a:pt x="1315" y="1359"/>
                  <a:pt x="1315" y="1359"/>
                  <a:pt x="1315" y="1359"/>
                </a:cubicBezTo>
                <a:cubicBezTo>
                  <a:pt x="1315" y="1417"/>
                  <a:pt x="1315" y="1417"/>
                  <a:pt x="1315" y="1417"/>
                </a:cubicBezTo>
                <a:cubicBezTo>
                  <a:pt x="1275" y="1432"/>
                  <a:pt x="1275" y="1432"/>
                  <a:pt x="1275" y="1432"/>
                </a:cubicBezTo>
                <a:cubicBezTo>
                  <a:pt x="1275" y="1445"/>
                  <a:pt x="1275" y="1445"/>
                  <a:pt x="1275" y="1445"/>
                </a:cubicBezTo>
                <a:cubicBezTo>
                  <a:pt x="1267" y="1445"/>
                  <a:pt x="1267" y="1445"/>
                  <a:pt x="1267" y="1445"/>
                </a:cubicBezTo>
                <a:cubicBezTo>
                  <a:pt x="1267" y="1421"/>
                  <a:pt x="1267" y="1421"/>
                  <a:pt x="1267" y="1421"/>
                </a:cubicBezTo>
                <a:cubicBezTo>
                  <a:pt x="1253" y="1421"/>
                  <a:pt x="1253" y="1421"/>
                  <a:pt x="1253" y="1421"/>
                </a:cubicBezTo>
                <a:cubicBezTo>
                  <a:pt x="1235" y="1395"/>
                  <a:pt x="1235" y="1395"/>
                  <a:pt x="1235" y="1395"/>
                </a:cubicBezTo>
                <a:cubicBezTo>
                  <a:pt x="1213" y="1416"/>
                  <a:pt x="1213" y="1416"/>
                  <a:pt x="1213" y="1416"/>
                </a:cubicBezTo>
                <a:cubicBezTo>
                  <a:pt x="1213" y="1399"/>
                  <a:pt x="1213" y="1399"/>
                  <a:pt x="1213" y="1399"/>
                </a:cubicBezTo>
                <a:cubicBezTo>
                  <a:pt x="1200" y="1399"/>
                  <a:pt x="1200" y="1399"/>
                  <a:pt x="1200" y="1399"/>
                </a:cubicBezTo>
                <a:cubicBezTo>
                  <a:pt x="1200" y="1409"/>
                  <a:pt x="1200" y="1409"/>
                  <a:pt x="1200" y="1409"/>
                </a:cubicBezTo>
                <a:cubicBezTo>
                  <a:pt x="1189" y="1409"/>
                  <a:pt x="1189" y="1409"/>
                  <a:pt x="1189" y="1409"/>
                </a:cubicBezTo>
                <a:cubicBezTo>
                  <a:pt x="1189" y="1392"/>
                  <a:pt x="1189" y="1392"/>
                  <a:pt x="1189" y="1392"/>
                </a:cubicBezTo>
                <a:cubicBezTo>
                  <a:pt x="1164" y="1392"/>
                  <a:pt x="1164" y="1392"/>
                  <a:pt x="1164" y="1392"/>
                </a:cubicBezTo>
                <a:cubicBezTo>
                  <a:pt x="1164" y="1401"/>
                  <a:pt x="1164" y="1401"/>
                  <a:pt x="1164" y="1401"/>
                </a:cubicBezTo>
                <a:cubicBezTo>
                  <a:pt x="1155" y="1401"/>
                  <a:pt x="1155" y="1401"/>
                  <a:pt x="1155" y="1401"/>
                </a:cubicBezTo>
                <a:cubicBezTo>
                  <a:pt x="1155" y="1417"/>
                  <a:pt x="1155" y="1417"/>
                  <a:pt x="1155" y="1417"/>
                </a:cubicBezTo>
                <a:cubicBezTo>
                  <a:pt x="1133" y="1417"/>
                  <a:pt x="1133" y="1417"/>
                  <a:pt x="1133" y="1417"/>
                </a:cubicBezTo>
                <a:cubicBezTo>
                  <a:pt x="1133" y="1397"/>
                  <a:pt x="1133" y="1397"/>
                  <a:pt x="1133" y="1397"/>
                </a:cubicBezTo>
                <a:cubicBezTo>
                  <a:pt x="1123" y="1397"/>
                  <a:pt x="1123" y="1397"/>
                  <a:pt x="1123" y="1397"/>
                </a:cubicBezTo>
                <a:cubicBezTo>
                  <a:pt x="1112" y="1385"/>
                  <a:pt x="1112" y="1385"/>
                  <a:pt x="1112" y="1385"/>
                </a:cubicBezTo>
                <a:cubicBezTo>
                  <a:pt x="1104" y="1391"/>
                  <a:pt x="1104" y="1391"/>
                  <a:pt x="1104" y="1391"/>
                </a:cubicBezTo>
                <a:cubicBezTo>
                  <a:pt x="1095" y="1391"/>
                  <a:pt x="1095" y="1391"/>
                  <a:pt x="1095" y="1391"/>
                </a:cubicBezTo>
                <a:cubicBezTo>
                  <a:pt x="1076" y="1368"/>
                  <a:pt x="1076" y="1368"/>
                  <a:pt x="1076" y="1368"/>
                </a:cubicBezTo>
                <a:cubicBezTo>
                  <a:pt x="1063" y="1389"/>
                  <a:pt x="1063" y="1389"/>
                  <a:pt x="1063" y="1389"/>
                </a:cubicBezTo>
                <a:cubicBezTo>
                  <a:pt x="1051" y="1389"/>
                  <a:pt x="1051" y="1389"/>
                  <a:pt x="1051" y="1389"/>
                </a:cubicBezTo>
                <a:cubicBezTo>
                  <a:pt x="1051" y="1371"/>
                  <a:pt x="1051" y="1371"/>
                  <a:pt x="1051" y="1371"/>
                </a:cubicBezTo>
                <a:cubicBezTo>
                  <a:pt x="1031" y="1371"/>
                  <a:pt x="1031" y="1371"/>
                  <a:pt x="1031" y="1371"/>
                </a:cubicBezTo>
                <a:cubicBezTo>
                  <a:pt x="1031" y="1391"/>
                  <a:pt x="1031" y="1391"/>
                  <a:pt x="1031" y="1391"/>
                </a:cubicBezTo>
                <a:cubicBezTo>
                  <a:pt x="1020" y="1403"/>
                  <a:pt x="1020" y="1403"/>
                  <a:pt x="1020" y="1403"/>
                </a:cubicBezTo>
                <a:cubicBezTo>
                  <a:pt x="1012" y="1403"/>
                  <a:pt x="1012" y="1403"/>
                  <a:pt x="1012" y="1403"/>
                </a:cubicBezTo>
                <a:cubicBezTo>
                  <a:pt x="1012" y="1376"/>
                  <a:pt x="1012" y="1376"/>
                  <a:pt x="1012" y="1376"/>
                </a:cubicBezTo>
                <a:cubicBezTo>
                  <a:pt x="999" y="1376"/>
                  <a:pt x="999" y="1376"/>
                  <a:pt x="999" y="1376"/>
                </a:cubicBezTo>
                <a:cubicBezTo>
                  <a:pt x="988" y="1359"/>
                  <a:pt x="988" y="1359"/>
                  <a:pt x="988" y="1359"/>
                </a:cubicBezTo>
                <a:cubicBezTo>
                  <a:pt x="969" y="1381"/>
                  <a:pt x="969" y="1381"/>
                  <a:pt x="969" y="1381"/>
                </a:cubicBezTo>
                <a:cubicBezTo>
                  <a:pt x="969" y="1224"/>
                  <a:pt x="969" y="1224"/>
                  <a:pt x="969" y="1224"/>
                </a:cubicBezTo>
                <a:cubicBezTo>
                  <a:pt x="943" y="1224"/>
                  <a:pt x="943" y="1224"/>
                  <a:pt x="943" y="1224"/>
                </a:cubicBezTo>
                <a:cubicBezTo>
                  <a:pt x="943" y="1212"/>
                  <a:pt x="943" y="1212"/>
                  <a:pt x="943" y="1212"/>
                </a:cubicBezTo>
                <a:cubicBezTo>
                  <a:pt x="969" y="1212"/>
                  <a:pt x="969" y="1212"/>
                  <a:pt x="969" y="1212"/>
                </a:cubicBezTo>
                <a:cubicBezTo>
                  <a:pt x="969" y="1204"/>
                  <a:pt x="969" y="1204"/>
                  <a:pt x="969" y="1204"/>
                </a:cubicBezTo>
                <a:cubicBezTo>
                  <a:pt x="847" y="1204"/>
                  <a:pt x="847" y="1204"/>
                  <a:pt x="847" y="1204"/>
                </a:cubicBezTo>
                <a:cubicBezTo>
                  <a:pt x="847" y="1211"/>
                  <a:pt x="847" y="1211"/>
                  <a:pt x="847" y="1211"/>
                </a:cubicBezTo>
                <a:cubicBezTo>
                  <a:pt x="857" y="1211"/>
                  <a:pt x="857" y="1211"/>
                  <a:pt x="857" y="1211"/>
                </a:cubicBezTo>
                <a:cubicBezTo>
                  <a:pt x="857" y="1224"/>
                  <a:pt x="857" y="1224"/>
                  <a:pt x="857" y="1224"/>
                </a:cubicBezTo>
                <a:cubicBezTo>
                  <a:pt x="843" y="1224"/>
                  <a:pt x="843" y="1224"/>
                  <a:pt x="843" y="1224"/>
                </a:cubicBezTo>
                <a:cubicBezTo>
                  <a:pt x="843" y="1375"/>
                  <a:pt x="843" y="1375"/>
                  <a:pt x="843" y="1375"/>
                </a:cubicBezTo>
                <a:cubicBezTo>
                  <a:pt x="828" y="1375"/>
                  <a:pt x="828" y="1375"/>
                  <a:pt x="828" y="1375"/>
                </a:cubicBezTo>
                <a:cubicBezTo>
                  <a:pt x="828" y="1387"/>
                  <a:pt x="828" y="1387"/>
                  <a:pt x="828" y="1387"/>
                </a:cubicBezTo>
                <a:cubicBezTo>
                  <a:pt x="816" y="1387"/>
                  <a:pt x="816" y="1387"/>
                  <a:pt x="816" y="1387"/>
                </a:cubicBezTo>
                <a:cubicBezTo>
                  <a:pt x="816" y="1403"/>
                  <a:pt x="816" y="1403"/>
                  <a:pt x="816" y="1403"/>
                </a:cubicBezTo>
                <a:cubicBezTo>
                  <a:pt x="804" y="1403"/>
                  <a:pt x="804" y="1403"/>
                  <a:pt x="804" y="1403"/>
                </a:cubicBezTo>
                <a:cubicBezTo>
                  <a:pt x="787" y="1393"/>
                  <a:pt x="787" y="1393"/>
                  <a:pt x="787" y="1393"/>
                </a:cubicBezTo>
                <a:cubicBezTo>
                  <a:pt x="787" y="1193"/>
                  <a:pt x="787" y="1193"/>
                  <a:pt x="787" y="1193"/>
                </a:cubicBezTo>
                <a:cubicBezTo>
                  <a:pt x="691" y="1193"/>
                  <a:pt x="691" y="1193"/>
                  <a:pt x="691" y="1193"/>
                </a:cubicBezTo>
                <a:cubicBezTo>
                  <a:pt x="691" y="1427"/>
                  <a:pt x="691" y="1427"/>
                  <a:pt x="691" y="1427"/>
                </a:cubicBezTo>
                <a:cubicBezTo>
                  <a:pt x="664" y="1427"/>
                  <a:pt x="664" y="1427"/>
                  <a:pt x="664" y="1427"/>
                </a:cubicBezTo>
                <a:cubicBezTo>
                  <a:pt x="664" y="1445"/>
                  <a:pt x="664" y="1445"/>
                  <a:pt x="664" y="1445"/>
                </a:cubicBezTo>
                <a:cubicBezTo>
                  <a:pt x="640" y="1445"/>
                  <a:pt x="640" y="1445"/>
                  <a:pt x="640" y="1445"/>
                </a:cubicBezTo>
                <a:cubicBezTo>
                  <a:pt x="640" y="1436"/>
                  <a:pt x="640" y="1436"/>
                  <a:pt x="640" y="1436"/>
                </a:cubicBezTo>
                <a:cubicBezTo>
                  <a:pt x="625" y="1436"/>
                  <a:pt x="625" y="1436"/>
                  <a:pt x="625" y="1436"/>
                </a:cubicBezTo>
                <a:cubicBezTo>
                  <a:pt x="625" y="1237"/>
                  <a:pt x="625" y="1237"/>
                  <a:pt x="625" y="1237"/>
                </a:cubicBezTo>
                <a:cubicBezTo>
                  <a:pt x="601" y="1237"/>
                  <a:pt x="601" y="1237"/>
                  <a:pt x="601" y="1237"/>
                </a:cubicBezTo>
                <a:cubicBezTo>
                  <a:pt x="601" y="1228"/>
                  <a:pt x="601" y="1228"/>
                  <a:pt x="601" y="1228"/>
                </a:cubicBezTo>
                <a:cubicBezTo>
                  <a:pt x="536" y="1228"/>
                  <a:pt x="536" y="1228"/>
                  <a:pt x="536" y="1228"/>
                </a:cubicBezTo>
                <a:cubicBezTo>
                  <a:pt x="536" y="1241"/>
                  <a:pt x="536" y="1241"/>
                  <a:pt x="536" y="1241"/>
                </a:cubicBezTo>
                <a:cubicBezTo>
                  <a:pt x="515" y="1241"/>
                  <a:pt x="515" y="1241"/>
                  <a:pt x="515" y="1241"/>
                </a:cubicBezTo>
                <a:cubicBezTo>
                  <a:pt x="515" y="1227"/>
                  <a:pt x="515" y="1227"/>
                  <a:pt x="515" y="1227"/>
                </a:cubicBezTo>
                <a:cubicBezTo>
                  <a:pt x="501" y="1227"/>
                  <a:pt x="501" y="1227"/>
                  <a:pt x="501" y="1227"/>
                </a:cubicBezTo>
                <a:cubicBezTo>
                  <a:pt x="501" y="1227"/>
                  <a:pt x="487" y="1169"/>
                  <a:pt x="456" y="1169"/>
                </a:cubicBezTo>
                <a:cubicBezTo>
                  <a:pt x="425" y="1169"/>
                  <a:pt x="401" y="1224"/>
                  <a:pt x="401" y="1224"/>
                </a:cubicBezTo>
                <a:cubicBezTo>
                  <a:pt x="392" y="1224"/>
                  <a:pt x="392" y="1224"/>
                  <a:pt x="392" y="1224"/>
                </a:cubicBezTo>
                <a:cubicBezTo>
                  <a:pt x="392" y="1243"/>
                  <a:pt x="392" y="1243"/>
                  <a:pt x="392" y="1243"/>
                </a:cubicBezTo>
                <a:cubicBezTo>
                  <a:pt x="373" y="1243"/>
                  <a:pt x="373" y="1243"/>
                  <a:pt x="373" y="1243"/>
                </a:cubicBezTo>
                <a:cubicBezTo>
                  <a:pt x="373" y="1233"/>
                  <a:pt x="373" y="1233"/>
                  <a:pt x="373" y="1233"/>
                </a:cubicBezTo>
                <a:cubicBezTo>
                  <a:pt x="320" y="1233"/>
                  <a:pt x="320" y="1233"/>
                  <a:pt x="320" y="1233"/>
                </a:cubicBezTo>
                <a:cubicBezTo>
                  <a:pt x="320" y="1245"/>
                  <a:pt x="320" y="1245"/>
                  <a:pt x="320" y="1245"/>
                </a:cubicBezTo>
                <a:cubicBezTo>
                  <a:pt x="303" y="1245"/>
                  <a:pt x="303" y="1245"/>
                  <a:pt x="303" y="1245"/>
                </a:cubicBezTo>
                <a:cubicBezTo>
                  <a:pt x="288" y="1257"/>
                  <a:pt x="288" y="1257"/>
                  <a:pt x="288" y="1257"/>
                </a:cubicBezTo>
                <a:cubicBezTo>
                  <a:pt x="288" y="1331"/>
                  <a:pt x="288" y="1331"/>
                  <a:pt x="288" y="1331"/>
                </a:cubicBezTo>
                <a:cubicBezTo>
                  <a:pt x="268" y="1331"/>
                  <a:pt x="268" y="1331"/>
                  <a:pt x="268" y="1331"/>
                </a:cubicBezTo>
                <a:cubicBezTo>
                  <a:pt x="268" y="1373"/>
                  <a:pt x="268" y="1373"/>
                  <a:pt x="268" y="1373"/>
                </a:cubicBezTo>
                <a:cubicBezTo>
                  <a:pt x="252" y="1373"/>
                  <a:pt x="252" y="1373"/>
                  <a:pt x="252" y="1373"/>
                </a:cubicBezTo>
                <a:cubicBezTo>
                  <a:pt x="252" y="1325"/>
                  <a:pt x="252" y="1325"/>
                  <a:pt x="252" y="1325"/>
                </a:cubicBezTo>
                <a:cubicBezTo>
                  <a:pt x="236" y="1325"/>
                  <a:pt x="236" y="1325"/>
                  <a:pt x="236" y="1325"/>
                </a:cubicBezTo>
                <a:cubicBezTo>
                  <a:pt x="236" y="1342"/>
                  <a:pt x="236" y="1342"/>
                  <a:pt x="236" y="1342"/>
                </a:cubicBezTo>
                <a:cubicBezTo>
                  <a:pt x="218" y="1342"/>
                  <a:pt x="218" y="1342"/>
                  <a:pt x="218" y="1342"/>
                </a:cubicBezTo>
                <a:cubicBezTo>
                  <a:pt x="218" y="1331"/>
                  <a:pt x="218" y="1331"/>
                  <a:pt x="218" y="1331"/>
                </a:cubicBezTo>
                <a:cubicBezTo>
                  <a:pt x="195" y="1331"/>
                  <a:pt x="195" y="1331"/>
                  <a:pt x="195" y="1331"/>
                </a:cubicBezTo>
                <a:cubicBezTo>
                  <a:pt x="195" y="1312"/>
                  <a:pt x="195" y="1312"/>
                  <a:pt x="195" y="1312"/>
                </a:cubicBezTo>
                <a:cubicBezTo>
                  <a:pt x="182" y="1299"/>
                  <a:pt x="182" y="1299"/>
                  <a:pt x="182" y="1299"/>
                </a:cubicBezTo>
                <a:cubicBezTo>
                  <a:pt x="168" y="1283"/>
                  <a:pt x="168" y="1283"/>
                  <a:pt x="168" y="1283"/>
                </a:cubicBezTo>
                <a:cubicBezTo>
                  <a:pt x="134" y="1283"/>
                  <a:pt x="134" y="1283"/>
                  <a:pt x="134" y="1283"/>
                </a:cubicBezTo>
                <a:cubicBezTo>
                  <a:pt x="102" y="1307"/>
                  <a:pt x="102" y="1307"/>
                  <a:pt x="102" y="1307"/>
                </a:cubicBezTo>
                <a:cubicBezTo>
                  <a:pt x="78" y="1307"/>
                  <a:pt x="78" y="1307"/>
                  <a:pt x="78" y="1307"/>
                </a:cubicBezTo>
                <a:cubicBezTo>
                  <a:pt x="78" y="1401"/>
                  <a:pt x="78" y="1401"/>
                  <a:pt x="78" y="1401"/>
                </a:cubicBezTo>
                <a:cubicBezTo>
                  <a:pt x="56" y="1357"/>
                  <a:pt x="56" y="1357"/>
                  <a:pt x="56" y="1357"/>
                </a:cubicBezTo>
                <a:cubicBezTo>
                  <a:pt x="56" y="1333"/>
                  <a:pt x="56" y="1333"/>
                  <a:pt x="56" y="1333"/>
                </a:cubicBezTo>
                <a:cubicBezTo>
                  <a:pt x="0" y="1333"/>
                  <a:pt x="0" y="1333"/>
                  <a:pt x="0" y="1333"/>
                </a:cubicBezTo>
                <a:cubicBezTo>
                  <a:pt x="0" y="1542"/>
                  <a:pt x="0" y="1542"/>
                  <a:pt x="0" y="1542"/>
                </a:cubicBezTo>
                <a:cubicBezTo>
                  <a:pt x="8000" y="1542"/>
                  <a:pt x="8000" y="1542"/>
                  <a:pt x="8000" y="1542"/>
                </a:cubicBezTo>
                <a:cubicBezTo>
                  <a:pt x="8000" y="1472"/>
                  <a:pt x="8000" y="1472"/>
                  <a:pt x="8000" y="1472"/>
                </a:cubicBezTo>
                <a:lnTo>
                  <a:pt x="7978" y="1472"/>
                </a:lnTo>
                <a:close/>
                <a:moveTo>
                  <a:pt x="3369" y="1457"/>
                </a:moveTo>
                <a:cubicBezTo>
                  <a:pt x="3356" y="1457"/>
                  <a:pt x="3356" y="1457"/>
                  <a:pt x="3356" y="1457"/>
                </a:cubicBezTo>
                <a:cubicBezTo>
                  <a:pt x="3356" y="1408"/>
                  <a:pt x="3356" y="1408"/>
                  <a:pt x="3356" y="1408"/>
                </a:cubicBezTo>
                <a:cubicBezTo>
                  <a:pt x="3369" y="1408"/>
                  <a:pt x="3369" y="1408"/>
                  <a:pt x="3369" y="1408"/>
                </a:cubicBezTo>
                <a:lnTo>
                  <a:pt x="3369" y="1457"/>
                </a:lnTo>
                <a:close/>
                <a:moveTo>
                  <a:pt x="3369" y="1389"/>
                </a:moveTo>
                <a:cubicBezTo>
                  <a:pt x="3356" y="1389"/>
                  <a:pt x="3356" y="1389"/>
                  <a:pt x="3356" y="1389"/>
                </a:cubicBezTo>
                <a:cubicBezTo>
                  <a:pt x="3356" y="1335"/>
                  <a:pt x="3356" y="1335"/>
                  <a:pt x="3356" y="1335"/>
                </a:cubicBezTo>
                <a:cubicBezTo>
                  <a:pt x="3369" y="1335"/>
                  <a:pt x="3369" y="1335"/>
                  <a:pt x="3369" y="1335"/>
                </a:cubicBezTo>
                <a:lnTo>
                  <a:pt x="3369" y="1389"/>
                </a:lnTo>
                <a:close/>
                <a:moveTo>
                  <a:pt x="3356" y="1141"/>
                </a:moveTo>
                <a:cubicBezTo>
                  <a:pt x="3356" y="1098"/>
                  <a:pt x="3356" y="1098"/>
                  <a:pt x="3356" y="1098"/>
                </a:cubicBezTo>
                <a:cubicBezTo>
                  <a:pt x="3356" y="1098"/>
                  <a:pt x="3373" y="1103"/>
                  <a:pt x="3373" y="1119"/>
                </a:cubicBezTo>
                <a:cubicBezTo>
                  <a:pt x="3373" y="1136"/>
                  <a:pt x="3356" y="1141"/>
                  <a:pt x="3356" y="1141"/>
                </a:cubicBezTo>
                <a:close/>
                <a:moveTo>
                  <a:pt x="3356" y="1060"/>
                </a:moveTo>
                <a:cubicBezTo>
                  <a:pt x="3356" y="1024"/>
                  <a:pt x="3356" y="1024"/>
                  <a:pt x="3356" y="1024"/>
                </a:cubicBezTo>
                <a:cubicBezTo>
                  <a:pt x="3356" y="1024"/>
                  <a:pt x="3373" y="1029"/>
                  <a:pt x="3373" y="1042"/>
                </a:cubicBezTo>
                <a:cubicBezTo>
                  <a:pt x="3373" y="1055"/>
                  <a:pt x="3356" y="1060"/>
                  <a:pt x="3356" y="1060"/>
                </a:cubicBezTo>
                <a:close/>
                <a:moveTo>
                  <a:pt x="3356" y="988"/>
                </a:moveTo>
                <a:cubicBezTo>
                  <a:pt x="3356" y="950"/>
                  <a:pt x="3356" y="950"/>
                  <a:pt x="3356" y="950"/>
                </a:cubicBezTo>
                <a:cubicBezTo>
                  <a:pt x="3356" y="950"/>
                  <a:pt x="3373" y="953"/>
                  <a:pt x="3373" y="969"/>
                </a:cubicBezTo>
                <a:cubicBezTo>
                  <a:pt x="3373" y="985"/>
                  <a:pt x="3356" y="988"/>
                  <a:pt x="3356" y="988"/>
                </a:cubicBezTo>
                <a:close/>
                <a:moveTo>
                  <a:pt x="3356" y="911"/>
                </a:moveTo>
                <a:cubicBezTo>
                  <a:pt x="3356" y="872"/>
                  <a:pt x="3356" y="872"/>
                  <a:pt x="3356" y="872"/>
                </a:cubicBezTo>
                <a:cubicBezTo>
                  <a:pt x="3356" y="872"/>
                  <a:pt x="3373" y="878"/>
                  <a:pt x="3373" y="891"/>
                </a:cubicBezTo>
                <a:cubicBezTo>
                  <a:pt x="3373" y="905"/>
                  <a:pt x="3356" y="911"/>
                  <a:pt x="3356" y="911"/>
                </a:cubicBezTo>
                <a:close/>
                <a:moveTo>
                  <a:pt x="3356" y="835"/>
                </a:moveTo>
                <a:cubicBezTo>
                  <a:pt x="3356" y="796"/>
                  <a:pt x="3356" y="796"/>
                  <a:pt x="3356" y="796"/>
                </a:cubicBezTo>
                <a:cubicBezTo>
                  <a:pt x="3356" y="796"/>
                  <a:pt x="3373" y="800"/>
                  <a:pt x="3373" y="815"/>
                </a:cubicBezTo>
                <a:cubicBezTo>
                  <a:pt x="3373" y="831"/>
                  <a:pt x="3356" y="835"/>
                  <a:pt x="3356" y="835"/>
                </a:cubicBezTo>
                <a:close/>
                <a:moveTo>
                  <a:pt x="3356" y="756"/>
                </a:moveTo>
                <a:cubicBezTo>
                  <a:pt x="3356" y="718"/>
                  <a:pt x="3356" y="718"/>
                  <a:pt x="3356" y="718"/>
                </a:cubicBezTo>
                <a:cubicBezTo>
                  <a:pt x="3356" y="718"/>
                  <a:pt x="3373" y="720"/>
                  <a:pt x="3373" y="737"/>
                </a:cubicBezTo>
                <a:cubicBezTo>
                  <a:pt x="3373" y="754"/>
                  <a:pt x="3356" y="756"/>
                  <a:pt x="3356" y="756"/>
                </a:cubicBezTo>
                <a:close/>
                <a:moveTo>
                  <a:pt x="5556" y="570"/>
                </a:moveTo>
                <a:cubicBezTo>
                  <a:pt x="5508" y="582"/>
                  <a:pt x="5508" y="582"/>
                  <a:pt x="5508" y="582"/>
                </a:cubicBezTo>
                <a:cubicBezTo>
                  <a:pt x="5490" y="529"/>
                  <a:pt x="5490" y="529"/>
                  <a:pt x="5490" y="529"/>
                </a:cubicBezTo>
                <a:cubicBezTo>
                  <a:pt x="5566" y="508"/>
                  <a:pt x="5566" y="508"/>
                  <a:pt x="5566" y="508"/>
                </a:cubicBezTo>
                <a:lnTo>
                  <a:pt x="5556" y="570"/>
                </a:lnTo>
                <a:close/>
              </a:path>
            </a:pathLst>
          </a:custGeom>
          <a:noFill/>
          <a:ln>
            <a:gradFill>
              <a:gsLst>
                <a:gs pos="0">
                  <a:schemeClr val="accent1">
                    <a:lumMod val="5000"/>
                    <a:lumOff val="95000"/>
                  </a:schemeClr>
                </a:gs>
                <a:gs pos="100000">
                  <a:srgbClr val="28A9D6">
                    <a:alpha val="75000"/>
                  </a:srgbClr>
                </a:gs>
              </a:gsLst>
              <a:lin ang="5400000" scaled="1"/>
            </a:gradFill>
          </a:ln>
          <a:effectLst/>
        </p:spPr>
        <p:txBody>
          <a:bodyPr vert="horz" wrap="square" lIns="121920" tIns="60960" rIns="121920" bIns="60960" numCol="1" anchor="t" anchorCtr="0" compatLnSpc="1">
            <a:prstTxWarp prst="textNoShape">
              <a:avLst/>
            </a:prstTxWarp>
          </a:bodyPr>
          <a:lstStyle/>
          <a:p>
            <a:endParaRPr lang="zh-CN" altLang="en-US" sz="2400"/>
          </a:p>
        </p:txBody>
      </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userDrawn="1"/>
        </p:nvSpPr>
        <p:spPr>
          <a:xfrm>
            <a:off x="333375" y="455040"/>
            <a:ext cx="1227586" cy="369332"/>
          </a:xfrm>
          <a:prstGeom prst="rect">
            <a:avLst/>
          </a:prstGeom>
          <a:noFill/>
        </p:spPr>
        <p:txBody>
          <a:bodyPr wrap="square" rtlCol="0">
            <a:spAutoFit/>
          </a:bodyPr>
          <a:lstStyle/>
          <a:p>
            <a:pPr algn="ctr"/>
            <a:r>
              <a:rPr lang="zh-CN" altLang="en-US" sz="1800" dirty="0" smtClean="0">
                <a:solidFill>
                  <a:schemeClr val="tx1">
                    <a:lumMod val="75000"/>
                    <a:lumOff val="25000"/>
                  </a:schemeClr>
                </a:solidFill>
              </a:rPr>
              <a:t>第一部分</a:t>
            </a:r>
            <a:endParaRPr lang="zh-CN" altLang="en-US" sz="1800" dirty="0">
              <a:solidFill>
                <a:schemeClr val="tx1">
                  <a:lumMod val="75000"/>
                  <a:lumOff val="25000"/>
                </a:schemeClr>
              </a:solidFill>
            </a:endParaRPr>
          </a:p>
        </p:txBody>
      </p: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5" name="椭圆 24"/>
          <p:cNvSpPr/>
          <p:nvPr userDrawn="1"/>
        </p:nvSpPr>
        <p:spPr>
          <a:xfrm>
            <a:off x="11156816" y="275375"/>
            <a:ext cx="548997" cy="548997"/>
          </a:xfrm>
          <a:prstGeom prst="ellipse">
            <a:avLst/>
          </a:prstGeom>
          <a:blipFill dpi="0" rotWithShape="1">
            <a:blip r:embed="rId2"/>
            <a:srcRect/>
            <a:tile tx="-19050" ty="101600" sx="20000" sy="20000" flip="none" algn="ctr"/>
          </a:blipFill>
          <a:ln w="9525">
            <a:solidFill>
              <a:srgbClr val="4DB8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44616457"/>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过渡页">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p:spPr>
        <p:txBody>
          <a:bodyPr wrap="square" lIns="0" tIns="0" rIns="0" bIns="0" anchor="ctr" anchorCtr="1"/>
          <a:lstStyle>
            <a:lvl1pPr algn="ctr">
              <a:defRPr sz="1200">
                <a:solidFill>
                  <a:schemeClr val="tx1"/>
                </a:solidFill>
              </a:defRPr>
            </a:lvl1pPr>
          </a:lstStyle>
          <a:p>
            <a:fld id="{55183D58-648D-4475-BEF8-624F48514A30}" type="slidenum">
              <a:rPr lang="zh-CN" altLang="en-US" smtClean="0"/>
              <a:pPr/>
              <a:t>‹#›</a:t>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rgbClr val="28A9D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rgbClr val="28A9D6"/>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p:grpSpPr>
        <p:sp>
          <p:nvSpPr>
            <p:cNvPr id="8" name="椭圆 7"/>
            <p:cNvSpPr/>
            <p:nvPr/>
          </p:nvSpPr>
          <p:spPr>
            <a:xfrm>
              <a:off x="8641073" y="1574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542857">
              <a:off x="9362925" y="32223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3085714">
              <a:off x="9941806" y="7838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7714286">
              <a:off x="9941806" y="2858472"/>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4628572">
              <a:off x="10263060" y="145096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9257143">
              <a:off x="9362925" y="332011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6171428">
              <a:off x="10263060" y="219138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rot="10800000">
              <a:off x="8641073" y="34848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rot="12342857">
              <a:off x="7919220" y="332011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rot="13885714">
              <a:off x="7340340" y="2858472"/>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rot="20057142">
              <a:off x="7919220" y="32223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rot="15428571">
              <a:off x="7019085" y="219138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rot="16971429">
              <a:off x="7019085" y="145096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rot="18514286">
              <a:off x="7340340" y="7838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Freeform 5"/>
          <p:cNvSpPr>
            <a:spLocks noEditPoints="1"/>
          </p:cNvSpPr>
          <p:nvPr userDrawn="1"/>
        </p:nvSpPr>
        <p:spPr bwMode="auto">
          <a:xfrm>
            <a:off x="7458155" y="5658694"/>
            <a:ext cx="4253066" cy="821142"/>
          </a:xfrm>
          <a:custGeom>
            <a:avLst/>
            <a:gdLst>
              <a:gd name="T0" fmla="*/ 7933 w 8000"/>
              <a:gd name="T1" fmla="*/ 1418 h 1542"/>
              <a:gd name="T2" fmla="*/ 7832 w 8000"/>
              <a:gd name="T3" fmla="*/ 1315 h 1542"/>
              <a:gd name="T4" fmla="*/ 7738 w 8000"/>
              <a:gd name="T5" fmla="*/ 1352 h 1542"/>
              <a:gd name="T6" fmla="*/ 7673 w 8000"/>
              <a:gd name="T7" fmla="*/ 1336 h 1542"/>
              <a:gd name="T8" fmla="*/ 7538 w 8000"/>
              <a:gd name="T9" fmla="*/ 1313 h 1542"/>
              <a:gd name="T10" fmla="*/ 7430 w 8000"/>
              <a:gd name="T11" fmla="*/ 1287 h 1542"/>
              <a:gd name="T12" fmla="*/ 7292 w 8000"/>
              <a:gd name="T13" fmla="*/ 1358 h 1542"/>
              <a:gd name="T14" fmla="*/ 7170 w 8000"/>
              <a:gd name="T15" fmla="*/ 1352 h 1542"/>
              <a:gd name="T16" fmla="*/ 6993 w 8000"/>
              <a:gd name="T17" fmla="*/ 1400 h 1542"/>
              <a:gd name="T18" fmla="*/ 6886 w 8000"/>
              <a:gd name="T19" fmla="*/ 1357 h 1542"/>
              <a:gd name="T20" fmla="*/ 6766 w 8000"/>
              <a:gd name="T21" fmla="*/ 1380 h 1542"/>
              <a:gd name="T22" fmla="*/ 6640 w 8000"/>
              <a:gd name="T23" fmla="*/ 1194 h 1542"/>
              <a:gd name="T24" fmla="*/ 6505 w 8000"/>
              <a:gd name="T25" fmla="*/ 1157 h 1542"/>
              <a:gd name="T26" fmla="*/ 6381 w 8000"/>
              <a:gd name="T27" fmla="*/ 1311 h 1542"/>
              <a:gd name="T28" fmla="*/ 6242 w 8000"/>
              <a:gd name="T29" fmla="*/ 1181 h 1542"/>
              <a:gd name="T30" fmla="*/ 5688 w 8000"/>
              <a:gd name="T31" fmla="*/ 818 h 1542"/>
              <a:gd name="T32" fmla="*/ 5396 w 8000"/>
              <a:gd name="T33" fmla="*/ 674 h 1542"/>
              <a:gd name="T34" fmla="*/ 5346 w 8000"/>
              <a:gd name="T35" fmla="*/ 615 h 1542"/>
              <a:gd name="T36" fmla="*/ 5292 w 8000"/>
              <a:gd name="T37" fmla="*/ 1274 h 1542"/>
              <a:gd name="T38" fmla="*/ 5007 w 8000"/>
              <a:gd name="T39" fmla="*/ 1089 h 1542"/>
              <a:gd name="T40" fmla="*/ 4819 w 8000"/>
              <a:gd name="T41" fmla="*/ 685 h 1542"/>
              <a:gd name="T42" fmla="*/ 4540 w 8000"/>
              <a:gd name="T43" fmla="*/ 1250 h 1542"/>
              <a:gd name="T44" fmla="*/ 4474 w 8000"/>
              <a:gd name="T45" fmla="*/ 1255 h 1542"/>
              <a:gd name="T46" fmla="*/ 4398 w 8000"/>
              <a:gd name="T47" fmla="*/ 1265 h 1542"/>
              <a:gd name="T48" fmla="*/ 4286 w 8000"/>
              <a:gd name="T49" fmla="*/ 1131 h 1542"/>
              <a:gd name="T50" fmla="*/ 4046 w 8000"/>
              <a:gd name="T51" fmla="*/ 1117 h 1542"/>
              <a:gd name="T52" fmla="*/ 3923 w 8000"/>
              <a:gd name="T53" fmla="*/ 975 h 1542"/>
              <a:gd name="T54" fmla="*/ 3742 w 8000"/>
              <a:gd name="T55" fmla="*/ 1095 h 1542"/>
              <a:gd name="T56" fmla="*/ 3585 w 8000"/>
              <a:gd name="T57" fmla="*/ 1415 h 1542"/>
              <a:gd name="T58" fmla="*/ 3463 w 8000"/>
              <a:gd name="T59" fmla="*/ 1255 h 1542"/>
              <a:gd name="T60" fmla="*/ 3390 w 8000"/>
              <a:gd name="T61" fmla="*/ 372 h 1542"/>
              <a:gd name="T62" fmla="*/ 3367 w 8000"/>
              <a:gd name="T63" fmla="*/ 187 h 1542"/>
              <a:gd name="T64" fmla="*/ 3329 w 8000"/>
              <a:gd name="T65" fmla="*/ 695 h 1542"/>
              <a:gd name="T66" fmla="*/ 2997 w 8000"/>
              <a:gd name="T67" fmla="*/ 1479 h 1542"/>
              <a:gd name="T68" fmla="*/ 2797 w 8000"/>
              <a:gd name="T69" fmla="*/ 1119 h 1542"/>
              <a:gd name="T70" fmla="*/ 2628 w 8000"/>
              <a:gd name="T71" fmla="*/ 1372 h 1542"/>
              <a:gd name="T72" fmla="*/ 2470 w 8000"/>
              <a:gd name="T73" fmla="*/ 1378 h 1542"/>
              <a:gd name="T74" fmla="*/ 2310 w 8000"/>
              <a:gd name="T75" fmla="*/ 1440 h 1542"/>
              <a:gd name="T76" fmla="*/ 2152 w 8000"/>
              <a:gd name="T77" fmla="*/ 1391 h 1542"/>
              <a:gd name="T78" fmla="*/ 2055 w 8000"/>
              <a:gd name="T79" fmla="*/ 1463 h 1542"/>
              <a:gd name="T80" fmla="*/ 1975 w 8000"/>
              <a:gd name="T81" fmla="*/ 1479 h 1542"/>
              <a:gd name="T82" fmla="*/ 1805 w 8000"/>
              <a:gd name="T83" fmla="*/ 1456 h 1542"/>
              <a:gd name="T84" fmla="*/ 1673 w 8000"/>
              <a:gd name="T85" fmla="*/ 1469 h 1542"/>
              <a:gd name="T86" fmla="*/ 1531 w 8000"/>
              <a:gd name="T87" fmla="*/ 1408 h 1542"/>
              <a:gd name="T88" fmla="*/ 1443 w 8000"/>
              <a:gd name="T89" fmla="*/ 1265 h 1542"/>
              <a:gd name="T90" fmla="*/ 1253 w 8000"/>
              <a:gd name="T91" fmla="*/ 1421 h 1542"/>
              <a:gd name="T92" fmla="*/ 1155 w 8000"/>
              <a:gd name="T93" fmla="*/ 1401 h 1542"/>
              <a:gd name="T94" fmla="*/ 1051 w 8000"/>
              <a:gd name="T95" fmla="*/ 1389 h 1542"/>
              <a:gd name="T96" fmla="*/ 969 w 8000"/>
              <a:gd name="T97" fmla="*/ 1224 h 1542"/>
              <a:gd name="T98" fmla="*/ 843 w 8000"/>
              <a:gd name="T99" fmla="*/ 1375 h 1542"/>
              <a:gd name="T100" fmla="*/ 664 w 8000"/>
              <a:gd name="T101" fmla="*/ 1427 h 1542"/>
              <a:gd name="T102" fmla="*/ 515 w 8000"/>
              <a:gd name="T103" fmla="*/ 1241 h 1542"/>
              <a:gd name="T104" fmla="*/ 320 w 8000"/>
              <a:gd name="T105" fmla="*/ 1245 h 1542"/>
              <a:gd name="T106" fmla="*/ 218 w 8000"/>
              <a:gd name="T107" fmla="*/ 1342 h 1542"/>
              <a:gd name="T108" fmla="*/ 56 w 8000"/>
              <a:gd name="T109" fmla="*/ 1357 h 1542"/>
              <a:gd name="T110" fmla="*/ 3369 w 8000"/>
              <a:gd name="T111" fmla="*/ 1408 h 1542"/>
              <a:gd name="T112" fmla="*/ 3356 w 8000"/>
              <a:gd name="T113" fmla="*/ 1141 h 1542"/>
              <a:gd name="T114" fmla="*/ 3356 w 8000"/>
              <a:gd name="T115" fmla="*/ 872 h 1542"/>
              <a:gd name="T116" fmla="*/ 3356 w 8000"/>
              <a:gd name="T117" fmla="*/ 756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000" h="1542">
                <a:moveTo>
                  <a:pt x="7978" y="1472"/>
                </a:moveTo>
                <a:cubicBezTo>
                  <a:pt x="7978" y="1462"/>
                  <a:pt x="7978" y="1462"/>
                  <a:pt x="7978" y="1462"/>
                </a:cubicBezTo>
                <a:cubicBezTo>
                  <a:pt x="7966" y="1462"/>
                  <a:pt x="7966" y="1462"/>
                  <a:pt x="7966" y="1462"/>
                </a:cubicBezTo>
                <a:cubicBezTo>
                  <a:pt x="7966" y="1436"/>
                  <a:pt x="7966" y="1436"/>
                  <a:pt x="7966" y="1436"/>
                </a:cubicBezTo>
                <a:cubicBezTo>
                  <a:pt x="7955" y="1436"/>
                  <a:pt x="7955" y="1436"/>
                  <a:pt x="7955" y="1436"/>
                </a:cubicBezTo>
                <a:cubicBezTo>
                  <a:pt x="7955" y="1420"/>
                  <a:pt x="7955" y="1420"/>
                  <a:pt x="7955" y="1420"/>
                </a:cubicBezTo>
                <a:cubicBezTo>
                  <a:pt x="7941" y="1420"/>
                  <a:pt x="7941" y="1420"/>
                  <a:pt x="7941" y="1420"/>
                </a:cubicBezTo>
                <a:cubicBezTo>
                  <a:pt x="7941" y="1428"/>
                  <a:pt x="7941" y="1428"/>
                  <a:pt x="7941" y="1428"/>
                </a:cubicBezTo>
                <a:cubicBezTo>
                  <a:pt x="7933" y="1428"/>
                  <a:pt x="7933" y="1428"/>
                  <a:pt x="7933" y="1428"/>
                </a:cubicBezTo>
                <a:cubicBezTo>
                  <a:pt x="7933" y="1418"/>
                  <a:pt x="7933" y="1418"/>
                  <a:pt x="7933" y="1418"/>
                </a:cubicBezTo>
                <a:cubicBezTo>
                  <a:pt x="7916" y="1418"/>
                  <a:pt x="7916" y="1418"/>
                  <a:pt x="7916" y="1418"/>
                </a:cubicBezTo>
                <a:cubicBezTo>
                  <a:pt x="7916" y="1433"/>
                  <a:pt x="7916" y="1433"/>
                  <a:pt x="7916" y="1433"/>
                </a:cubicBezTo>
                <a:cubicBezTo>
                  <a:pt x="7895" y="1433"/>
                  <a:pt x="7895" y="1433"/>
                  <a:pt x="7895" y="1433"/>
                </a:cubicBezTo>
                <a:cubicBezTo>
                  <a:pt x="7895" y="1335"/>
                  <a:pt x="7895" y="1335"/>
                  <a:pt x="7895" y="1335"/>
                </a:cubicBezTo>
                <a:cubicBezTo>
                  <a:pt x="7879" y="1335"/>
                  <a:pt x="7879" y="1335"/>
                  <a:pt x="7879" y="1335"/>
                </a:cubicBezTo>
                <a:cubicBezTo>
                  <a:pt x="7855" y="1316"/>
                  <a:pt x="7855" y="1316"/>
                  <a:pt x="7855" y="1316"/>
                </a:cubicBezTo>
                <a:cubicBezTo>
                  <a:pt x="7855" y="1300"/>
                  <a:pt x="7855" y="1300"/>
                  <a:pt x="7855" y="1300"/>
                </a:cubicBezTo>
                <a:cubicBezTo>
                  <a:pt x="7843" y="1300"/>
                  <a:pt x="7843" y="1300"/>
                  <a:pt x="7843" y="1300"/>
                </a:cubicBezTo>
                <a:cubicBezTo>
                  <a:pt x="7843" y="1315"/>
                  <a:pt x="7843" y="1315"/>
                  <a:pt x="7843" y="1315"/>
                </a:cubicBezTo>
                <a:cubicBezTo>
                  <a:pt x="7832" y="1315"/>
                  <a:pt x="7832" y="1315"/>
                  <a:pt x="7832" y="1315"/>
                </a:cubicBezTo>
                <a:cubicBezTo>
                  <a:pt x="7832" y="1300"/>
                  <a:pt x="7832" y="1300"/>
                  <a:pt x="7832" y="1300"/>
                </a:cubicBezTo>
                <a:cubicBezTo>
                  <a:pt x="7821" y="1300"/>
                  <a:pt x="7821" y="1300"/>
                  <a:pt x="7821" y="1300"/>
                </a:cubicBezTo>
                <a:cubicBezTo>
                  <a:pt x="7821" y="1315"/>
                  <a:pt x="7821" y="1315"/>
                  <a:pt x="7821" y="1315"/>
                </a:cubicBezTo>
                <a:cubicBezTo>
                  <a:pt x="7806" y="1335"/>
                  <a:pt x="7806" y="1335"/>
                  <a:pt x="7806" y="1335"/>
                </a:cubicBezTo>
                <a:cubicBezTo>
                  <a:pt x="7789" y="1335"/>
                  <a:pt x="7789" y="1335"/>
                  <a:pt x="7789" y="1335"/>
                </a:cubicBezTo>
                <a:cubicBezTo>
                  <a:pt x="7789" y="1436"/>
                  <a:pt x="7789" y="1436"/>
                  <a:pt x="7789" y="1436"/>
                </a:cubicBezTo>
                <a:cubicBezTo>
                  <a:pt x="7749" y="1436"/>
                  <a:pt x="7749" y="1436"/>
                  <a:pt x="7749" y="1436"/>
                </a:cubicBezTo>
                <a:cubicBezTo>
                  <a:pt x="7749" y="1345"/>
                  <a:pt x="7749" y="1345"/>
                  <a:pt x="7749" y="1345"/>
                </a:cubicBezTo>
                <a:cubicBezTo>
                  <a:pt x="7738" y="1345"/>
                  <a:pt x="7738" y="1345"/>
                  <a:pt x="7738" y="1345"/>
                </a:cubicBezTo>
                <a:cubicBezTo>
                  <a:pt x="7738" y="1352"/>
                  <a:pt x="7738" y="1352"/>
                  <a:pt x="7738" y="1352"/>
                </a:cubicBezTo>
                <a:cubicBezTo>
                  <a:pt x="7724" y="1352"/>
                  <a:pt x="7724" y="1352"/>
                  <a:pt x="7724" y="1352"/>
                </a:cubicBezTo>
                <a:cubicBezTo>
                  <a:pt x="7724" y="1337"/>
                  <a:pt x="7724" y="1337"/>
                  <a:pt x="7724" y="1337"/>
                </a:cubicBezTo>
                <a:cubicBezTo>
                  <a:pt x="7713" y="1337"/>
                  <a:pt x="7713" y="1337"/>
                  <a:pt x="7713" y="1337"/>
                </a:cubicBezTo>
                <a:cubicBezTo>
                  <a:pt x="7713" y="1321"/>
                  <a:pt x="7713" y="1321"/>
                  <a:pt x="7713" y="1321"/>
                </a:cubicBezTo>
                <a:cubicBezTo>
                  <a:pt x="7697" y="1321"/>
                  <a:pt x="7697" y="1321"/>
                  <a:pt x="7697" y="1321"/>
                </a:cubicBezTo>
                <a:cubicBezTo>
                  <a:pt x="7697" y="1336"/>
                  <a:pt x="7697" y="1336"/>
                  <a:pt x="7697" y="1336"/>
                </a:cubicBezTo>
                <a:cubicBezTo>
                  <a:pt x="7687" y="1336"/>
                  <a:pt x="7687" y="1336"/>
                  <a:pt x="7687" y="1336"/>
                </a:cubicBezTo>
                <a:cubicBezTo>
                  <a:pt x="7687" y="1324"/>
                  <a:pt x="7687" y="1324"/>
                  <a:pt x="7687" y="1324"/>
                </a:cubicBezTo>
                <a:cubicBezTo>
                  <a:pt x="7673" y="1324"/>
                  <a:pt x="7673" y="1324"/>
                  <a:pt x="7673" y="1324"/>
                </a:cubicBezTo>
                <a:cubicBezTo>
                  <a:pt x="7673" y="1336"/>
                  <a:pt x="7673" y="1336"/>
                  <a:pt x="7673" y="1336"/>
                </a:cubicBezTo>
                <a:cubicBezTo>
                  <a:pt x="7659" y="1336"/>
                  <a:pt x="7659" y="1336"/>
                  <a:pt x="7659" y="1336"/>
                </a:cubicBezTo>
                <a:cubicBezTo>
                  <a:pt x="7659" y="1326"/>
                  <a:pt x="7659" y="1326"/>
                  <a:pt x="7659" y="1326"/>
                </a:cubicBezTo>
                <a:cubicBezTo>
                  <a:pt x="7645" y="1326"/>
                  <a:pt x="7645" y="1326"/>
                  <a:pt x="7645" y="1326"/>
                </a:cubicBezTo>
                <a:cubicBezTo>
                  <a:pt x="7645" y="1356"/>
                  <a:pt x="7645" y="1356"/>
                  <a:pt x="7645" y="1356"/>
                </a:cubicBezTo>
                <a:cubicBezTo>
                  <a:pt x="7616" y="1356"/>
                  <a:pt x="7616" y="1356"/>
                  <a:pt x="7616" y="1356"/>
                </a:cubicBezTo>
                <a:cubicBezTo>
                  <a:pt x="7616" y="1439"/>
                  <a:pt x="7616" y="1439"/>
                  <a:pt x="7616" y="1439"/>
                </a:cubicBezTo>
                <a:cubicBezTo>
                  <a:pt x="7581" y="1439"/>
                  <a:pt x="7581" y="1439"/>
                  <a:pt x="7581" y="1439"/>
                </a:cubicBezTo>
                <a:cubicBezTo>
                  <a:pt x="7581" y="1337"/>
                  <a:pt x="7581" y="1337"/>
                  <a:pt x="7581" y="1337"/>
                </a:cubicBezTo>
                <a:cubicBezTo>
                  <a:pt x="7557" y="1337"/>
                  <a:pt x="7557" y="1337"/>
                  <a:pt x="7557" y="1337"/>
                </a:cubicBezTo>
                <a:cubicBezTo>
                  <a:pt x="7538" y="1313"/>
                  <a:pt x="7538" y="1313"/>
                  <a:pt x="7538" y="1313"/>
                </a:cubicBezTo>
                <a:cubicBezTo>
                  <a:pt x="7497" y="1313"/>
                  <a:pt x="7497" y="1313"/>
                  <a:pt x="7497" y="1313"/>
                </a:cubicBezTo>
                <a:cubicBezTo>
                  <a:pt x="7497" y="1416"/>
                  <a:pt x="7497" y="1416"/>
                  <a:pt x="7497" y="1416"/>
                </a:cubicBezTo>
                <a:cubicBezTo>
                  <a:pt x="7483" y="1416"/>
                  <a:pt x="7483" y="1416"/>
                  <a:pt x="7483" y="1416"/>
                </a:cubicBezTo>
                <a:cubicBezTo>
                  <a:pt x="7483" y="1314"/>
                  <a:pt x="7483" y="1314"/>
                  <a:pt x="7483" y="1314"/>
                </a:cubicBezTo>
                <a:cubicBezTo>
                  <a:pt x="7465" y="1285"/>
                  <a:pt x="7465" y="1285"/>
                  <a:pt x="7465" y="1285"/>
                </a:cubicBezTo>
                <a:cubicBezTo>
                  <a:pt x="7452" y="1285"/>
                  <a:pt x="7452" y="1285"/>
                  <a:pt x="7452" y="1285"/>
                </a:cubicBezTo>
                <a:cubicBezTo>
                  <a:pt x="7452" y="1291"/>
                  <a:pt x="7452" y="1291"/>
                  <a:pt x="7452" y="1291"/>
                </a:cubicBezTo>
                <a:cubicBezTo>
                  <a:pt x="7441" y="1291"/>
                  <a:pt x="7441" y="1291"/>
                  <a:pt x="7441" y="1291"/>
                </a:cubicBezTo>
                <a:cubicBezTo>
                  <a:pt x="7441" y="1287"/>
                  <a:pt x="7441" y="1287"/>
                  <a:pt x="7441" y="1287"/>
                </a:cubicBezTo>
                <a:cubicBezTo>
                  <a:pt x="7430" y="1287"/>
                  <a:pt x="7430" y="1287"/>
                  <a:pt x="7430" y="1287"/>
                </a:cubicBezTo>
                <a:cubicBezTo>
                  <a:pt x="7430" y="1301"/>
                  <a:pt x="7430" y="1301"/>
                  <a:pt x="7430" y="1301"/>
                </a:cubicBezTo>
                <a:cubicBezTo>
                  <a:pt x="7383" y="1301"/>
                  <a:pt x="7383" y="1301"/>
                  <a:pt x="7383" y="1301"/>
                </a:cubicBezTo>
                <a:cubicBezTo>
                  <a:pt x="7383" y="1286"/>
                  <a:pt x="7383" y="1286"/>
                  <a:pt x="7383" y="1286"/>
                </a:cubicBezTo>
                <a:cubicBezTo>
                  <a:pt x="7370" y="1261"/>
                  <a:pt x="7370" y="1261"/>
                  <a:pt x="7370" y="1261"/>
                </a:cubicBezTo>
                <a:cubicBezTo>
                  <a:pt x="7326" y="1261"/>
                  <a:pt x="7326" y="1261"/>
                  <a:pt x="7326" y="1261"/>
                </a:cubicBezTo>
                <a:cubicBezTo>
                  <a:pt x="7326" y="1286"/>
                  <a:pt x="7326" y="1286"/>
                  <a:pt x="7326" y="1286"/>
                </a:cubicBezTo>
                <a:cubicBezTo>
                  <a:pt x="7297" y="1286"/>
                  <a:pt x="7297" y="1286"/>
                  <a:pt x="7297" y="1286"/>
                </a:cubicBezTo>
                <a:cubicBezTo>
                  <a:pt x="7297" y="1303"/>
                  <a:pt x="7297" y="1303"/>
                  <a:pt x="7297" y="1303"/>
                </a:cubicBezTo>
                <a:cubicBezTo>
                  <a:pt x="7292" y="1303"/>
                  <a:pt x="7292" y="1303"/>
                  <a:pt x="7292" y="1303"/>
                </a:cubicBezTo>
                <a:cubicBezTo>
                  <a:pt x="7292" y="1358"/>
                  <a:pt x="7292" y="1358"/>
                  <a:pt x="7292" y="1358"/>
                </a:cubicBezTo>
                <a:cubicBezTo>
                  <a:pt x="7281" y="1358"/>
                  <a:pt x="7281" y="1358"/>
                  <a:pt x="7281" y="1358"/>
                </a:cubicBezTo>
                <a:cubicBezTo>
                  <a:pt x="7281" y="1302"/>
                  <a:pt x="7281" y="1302"/>
                  <a:pt x="7281" y="1302"/>
                </a:cubicBezTo>
                <a:cubicBezTo>
                  <a:pt x="7273" y="1302"/>
                  <a:pt x="7273" y="1302"/>
                  <a:pt x="7273" y="1302"/>
                </a:cubicBezTo>
                <a:cubicBezTo>
                  <a:pt x="7273" y="1279"/>
                  <a:pt x="7273" y="1279"/>
                  <a:pt x="7273" y="1279"/>
                </a:cubicBezTo>
                <a:cubicBezTo>
                  <a:pt x="7210" y="1279"/>
                  <a:pt x="7210" y="1279"/>
                  <a:pt x="7210" y="1279"/>
                </a:cubicBezTo>
                <a:cubicBezTo>
                  <a:pt x="7210" y="1303"/>
                  <a:pt x="7210" y="1303"/>
                  <a:pt x="7210" y="1303"/>
                </a:cubicBezTo>
                <a:cubicBezTo>
                  <a:pt x="7179" y="1303"/>
                  <a:pt x="7179" y="1303"/>
                  <a:pt x="7179" y="1303"/>
                </a:cubicBezTo>
                <a:cubicBezTo>
                  <a:pt x="7179" y="1323"/>
                  <a:pt x="7179" y="1323"/>
                  <a:pt x="7179" y="1323"/>
                </a:cubicBezTo>
                <a:cubicBezTo>
                  <a:pt x="7170" y="1323"/>
                  <a:pt x="7170" y="1323"/>
                  <a:pt x="7170" y="1323"/>
                </a:cubicBezTo>
                <a:cubicBezTo>
                  <a:pt x="7170" y="1352"/>
                  <a:pt x="7170" y="1352"/>
                  <a:pt x="7170" y="1352"/>
                </a:cubicBezTo>
                <a:cubicBezTo>
                  <a:pt x="7090" y="1352"/>
                  <a:pt x="7090" y="1352"/>
                  <a:pt x="7090" y="1352"/>
                </a:cubicBezTo>
                <a:cubicBezTo>
                  <a:pt x="7090" y="1362"/>
                  <a:pt x="7090" y="1362"/>
                  <a:pt x="7090" y="1362"/>
                </a:cubicBezTo>
                <a:cubicBezTo>
                  <a:pt x="7069" y="1362"/>
                  <a:pt x="7069" y="1362"/>
                  <a:pt x="7069" y="1362"/>
                </a:cubicBezTo>
                <a:cubicBezTo>
                  <a:pt x="7069" y="1308"/>
                  <a:pt x="7069" y="1308"/>
                  <a:pt x="7069" y="1308"/>
                </a:cubicBezTo>
                <a:cubicBezTo>
                  <a:pt x="7036" y="1308"/>
                  <a:pt x="7036" y="1308"/>
                  <a:pt x="7036" y="1308"/>
                </a:cubicBezTo>
                <a:cubicBezTo>
                  <a:pt x="7036" y="1291"/>
                  <a:pt x="7036" y="1291"/>
                  <a:pt x="7036" y="1291"/>
                </a:cubicBezTo>
                <a:cubicBezTo>
                  <a:pt x="7010" y="1291"/>
                  <a:pt x="7010" y="1291"/>
                  <a:pt x="7010" y="1291"/>
                </a:cubicBezTo>
                <a:cubicBezTo>
                  <a:pt x="7010" y="1305"/>
                  <a:pt x="7010" y="1305"/>
                  <a:pt x="7010" y="1305"/>
                </a:cubicBezTo>
                <a:cubicBezTo>
                  <a:pt x="6993" y="1305"/>
                  <a:pt x="6993" y="1305"/>
                  <a:pt x="6993" y="1305"/>
                </a:cubicBezTo>
                <a:cubicBezTo>
                  <a:pt x="6993" y="1400"/>
                  <a:pt x="6993" y="1400"/>
                  <a:pt x="6993" y="1400"/>
                </a:cubicBezTo>
                <a:cubicBezTo>
                  <a:pt x="6972" y="1400"/>
                  <a:pt x="6972" y="1400"/>
                  <a:pt x="6972" y="1400"/>
                </a:cubicBezTo>
                <a:cubicBezTo>
                  <a:pt x="6972" y="1391"/>
                  <a:pt x="6972" y="1391"/>
                  <a:pt x="6972" y="1391"/>
                </a:cubicBezTo>
                <a:cubicBezTo>
                  <a:pt x="6952" y="1391"/>
                  <a:pt x="6952" y="1391"/>
                  <a:pt x="6952" y="1391"/>
                </a:cubicBezTo>
                <a:cubicBezTo>
                  <a:pt x="6952" y="1405"/>
                  <a:pt x="6952" y="1405"/>
                  <a:pt x="6952" y="1405"/>
                </a:cubicBezTo>
                <a:cubicBezTo>
                  <a:pt x="6936" y="1405"/>
                  <a:pt x="6936" y="1405"/>
                  <a:pt x="6936" y="1405"/>
                </a:cubicBezTo>
                <a:cubicBezTo>
                  <a:pt x="6936" y="1375"/>
                  <a:pt x="6936" y="1375"/>
                  <a:pt x="6936" y="1375"/>
                </a:cubicBezTo>
                <a:cubicBezTo>
                  <a:pt x="6922" y="1375"/>
                  <a:pt x="6922" y="1375"/>
                  <a:pt x="6922" y="1375"/>
                </a:cubicBezTo>
                <a:cubicBezTo>
                  <a:pt x="6922" y="1357"/>
                  <a:pt x="6922" y="1357"/>
                  <a:pt x="6922" y="1357"/>
                </a:cubicBezTo>
                <a:cubicBezTo>
                  <a:pt x="6906" y="1357"/>
                  <a:pt x="6906" y="1357"/>
                  <a:pt x="6906" y="1357"/>
                </a:cubicBezTo>
                <a:cubicBezTo>
                  <a:pt x="6886" y="1357"/>
                  <a:pt x="6886" y="1357"/>
                  <a:pt x="6886" y="1357"/>
                </a:cubicBezTo>
                <a:cubicBezTo>
                  <a:pt x="6886" y="1348"/>
                  <a:pt x="6886" y="1348"/>
                  <a:pt x="6886" y="1348"/>
                </a:cubicBezTo>
                <a:cubicBezTo>
                  <a:pt x="6852" y="1348"/>
                  <a:pt x="6852" y="1348"/>
                  <a:pt x="6852" y="1348"/>
                </a:cubicBezTo>
                <a:cubicBezTo>
                  <a:pt x="6852" y="1334"/>
                  <a:pt x="6852" y="1334"/>
                  <a:pt x="6852" y="1334"/>
                </a:cubicBezTo>
                <a:cubicBezTo>
                  <a:pt x="6839" y="1334"/>
                  <a:pt x="6839" y="1334"/>
                  <a:pt x="6839" y="1334"/>
                </a:cubicBezTo>
                <a:cubicBezTo>
                  <a:pt x="6839" y="1344"/>
                  <a:pt x="6839" y="1344"/>
                  <a:pt x="6839" y="1344"/>
                </a:cubicBezTo>
                <a:cubicBezTo>
                  <a:pt x="6786" y="1344"/>
                  <a:pt x="6786" y="1344"/>
                  <a:pt x="6786" y="1344"/>
                </a:cubicBezTo>
                <a:cubicBezTo>
                  <a:pt x="6786" y="1355"/>
                  <a:pt x="6786" y="1355"/>
                  <a:pt x="6786" y="1355"/>
                </a:cubicBezTo>
                <a:cubicBezTo>
                  <a:pt x="6776" y="1355"/>
                  <a:pt x="6776" y="1355"/>
                  <a:pt x="6776" y="1355"/>
                </a:cubicBezTo>
                <a:cubicBezTo>
                  <a:pt x="6776" y="1370"/>
                  <a:pt x="6776" y="1370"/>
                  <a:pt x="6776" y="1370"/>
                </a:cubicBezTo>
                <a:cubicBezTo>
                  <a:pt x="6766" y="1380"/>
                  <a:pt x="6766" y="1380"/>
                  <a:pt x="6766" y="1380"/>
                </a:cubicBezTo>
                <a:cubicBezTo>
                  <a:pt x="6766" y="1411"/>
                  <a:pt x="6766" y="1411"/>
                  <a:pt x="6766" y="1411"/>
                </a:cubicBezTo>
                <a:cubicBezTo>
                  <a:pt x="6755" y="1411"/>
                  <a:pt x="6755" y="1411"/>
                  <a:pt x="6755" y="1411"/>
                </a:cubicBezTo>
                <a:cubicBezTo>
                  <a:pt x="6755" y="1381"/>
                  <a:pt x="6755" y="1381"/>
                  <a:pt x="6755" y="1381"/>
                </a:cubicBezTo>
                <a:cubicBezTo>
                  <a:pt x="6744" y="1367"/>
                  <a:pt x="6744" y="1367"/>
                  <a:pt x="6744" y="1367"/>
                </a:cubicBezTo>
                <a:cubicBezTo>
                  <a:pt x="6744" y="1291"/>
                  <a:pt x="6744" y="1291"/>
                  <a:pt x="6744" y="1291"/>
                </a:cubicBezTo>
                <a:cubicBezTo>
                  <a:pt x="6727" y="1291"/>
                  <a:pt x="6727" y="1291"/>
                  <a:pt x="6727" y="1291"/>
                </a:cubicBezTo>
                <a:cubicBezTo>
                  <a:pt x="6727" y="1217"/>
                  <a:pt x="6727" y="1217"/>
                  <a:pt x="6727" y="1217"/>
                </a:cubicBezTo>
                <a:cubicBezTo>
                  <a:pt x="6670" y="1217"/>
                  <a:pt x="6670" y="1217"/>
                  <a:pt x="6670" y="1217"/>
                </a:cubicBezTo>
                <a:cubicBezTo>
                  <a:pt x="6670" y="1194"/>
                  <a:pt x="6670" y="1194"/>
                  <a:pt x="6670" y="1194"/>
                </a:cubicBezTo>
                <a:cubicBezTo>
                  <a:pt x="6640" y="1194"/>
                  <a:pt x="6640" y="1194"/>
                  <a:pt x="6640" y="1194"/>
                </a:cubicBezTo>
                <a:cubicBezTo>
                  <a:pt x="6640" y="1246"/>
                  <a:pt x="6640" y="1246"/>
                  <a:pt x="6640" y="1246"/>
                </a:cubicBezTo>
                <a:cubicBezTo>
                  <a:pt x="6625" y="1246"/>
                  <a:pt x="6625" y="1246"/>
                  <a:pt x="6625" y="1246"/>
                </a:cubicBezTo>
                <a:cubicBezTo>
                  <a:pt x="6625" y="1229"/>
                  <a:pt x="6625" y="1229"/>
                  <a:pt x="6625" y="1229"/>
                </a:cubicBezTo>
                <a:cubicBezTo>
                  <a:pt x="6625" y="1229"/>
                  <a:pt x="6614" y="1229"/>
                  <a:pt x="6609" y="1229"/>
                </a:cubicBezTo>
                <a:cubicBezTo>
                  <a:pt x="6604" y="1229"/>
                  <a:pt x="6604" y="1246"/>
                  <a:pt x="6604" y="1246"/>
                </a:cubicBezTo>
                <a:cubicBezTo>
                  <a:pt x="6604" y="1293"/>
                  <a:pt x="6604" y="1293"/>
                  <a:pt x="6604" y="1293"/>
                </a:cubicBezTo>
                <a:cubicBezTo>
                  <a:pt x="6562" y="1293"/>
                  <a:pt x="6562" y="1293"/>
                  <a:pt x="6562" y="1293"/>
                </a:cubicBezTo>
                <a:cubicBezTo>
                  <a:pt x="6562" y="1130"/>
                  <a:pt x="6562" y="1130"/>
                  <a:pt x="6562" y="1130"/>
                </a:cubicBezTo>
                <a:cubicBezTo>
                  <a:pt x="6505" y="1130"/>
                  <a:pt x="6505" y="1130"/>
                  <a:pt x="6505" y="1130"/>
                </a:cubicBezTo>
                <a:cubicBezTo>
                  <a:pt x="6505" y="1157"/>
                  <a:pt x="6505" y="1157"/>
                  <a:pt x="6505" y="1157"/>
                </a:cubicBezTo>
                <a:cubicBezTo>
                  <a:pt x="6481" y="1157"/>
                  <a:pt x="6477" y="1169"/>
                  <a:pt x="6477" y="1169"/>
                </a:cubicBezTo>
                <a:cubicBezTo>
                  <a:pt x="6450" y="1169"/>
                  <a:pt x="6450" y="1169"/>
                  <a:pt x="6450" y="1169"/>
                </a:cubicBezTo>
                <a:cubicBezTo>
                  <a:pt x="6450" y="1202"/>
                  <a:pt x="6450" y="1202"/>
                  <a:pt x="6450" y="1202"/>
                </a:cubicBezTo>
                <a:cubicBezTo>
                  <a:pt x="6438" y="1202"/>
                  <a:pt x="6438" y="1202"/>
                  <a:pt x="6438" y="1202"/>
                </a:cubicBezTo>
                <a:cubicBezTo>
                  <a:pt x="6438" y="1333"/>
                  <a:pt x="6438" y="1333"/>
                  <a:pt x="6438" y="1333"/>
                </a:cubicBezTo>
                <a:cubicBezTo>
                  <a:pt x="6414" y="1333"/>
                  <a:pt x="6414" y="1333"/>
                  <a:pt x="6414" y="1333"/>
                </a:cubicBezTo>
                <a:cubicBezTo>
                  <a:pt x="6414" y="1314"/>
                  <a:pt x="6414" y="1314"/>
                  <a:pt x="6414" y="1314"/>
                </a:cubicBezTo>
                <a:cubicBezTo>
                  <a:pt x="6401" y="1301"/>
                  <a:pt x="6401" y="1301"/>
                  <a:pt x="6401" y="1301"/>
                </a:cubicBezTo>
                <a:cubicBezTo>
                  <a:pt x="6394" y="1301"/>
                  <a:pt x="6394" y="1301"/>
                  <a:pt x="6394" y="1301"/>
                </a:cubicBezTo>
                <a:cubicBezTo>
                  <a:pt x="6381" y="1311"/>
                  <a:pt x="6381" y="1311"/>
                  <a:pt x="6381" y="1311"/>
                </a:cubicBezTo>
                <a:cubicBezTo>
                  <a:pt x="6381" y="1078"/>
                  <a:pt x="6381" y="1078"/>
                  <a:pt x="6381" y="1078"/>
                </a:cubicBezTo>
                <a:cubicBezTo>
                  <a:pt x="6322" y="1065"/>
                  <a:pt x="6322" y="1065"/>
                  <a:pt x="6322" y="1065"/>
                </a:cubicBezTo>
                <a:cubicBezTo>
                  <a:pt x="6297" y="1065"/>
                  <a:pt x="6297" y="1065"/>
                  <a:pt x="6297" y="1065"/>
                </a:cubicBezTo>
                <a:cubicBezTo>
                  <a:pt x="6297" y="1080"/>
                  <a:pt x="6297" y="1080"/>
                  <a:pt x="6297" y="1080"/>
                </a:cubicBezTo>
                <a:cubicBezTo>
                  <a:pt x="6280" y="1080"/>
                  <a:pt x="6280" y="1080"/>
                  <a:pt x="6280" y="1080"/>
                </a:cubicBezTo>
                <a:cubicBezTo>
                  <a:pt x="6280" y="1135"/>
                  <a:pt x="6280" y="1135"/>
                  <a:pt x="6280" y="1135"/>
                </a:cubicBezTo>
                <a:cubicBezTo>
                  <a:pt x="6264" y="1135"/>
                  <a:pt x="6264" y="1135"/>
                  <a:pt x="6264" y="1135"/>
                </a:cubicBezTo>
                <a:cubicBezTo>
                  <a:pt x="6264" y="1207"/>
                  <a:pt x="6264" y="1207"/>
                  <a:pt x="6264" y="1207"/>
                </a:cubicBezTo>
                <a:cubicBezTo>
                  <a:pt x="6242" y="1207"/>
                  <a:pt x="6242" y="1207"/>
                  <a:pt x="6242" y="1207"/>
                </a:cubicBezTo>
                <a:cubicBezTo>
                  <a:pt x="6242" y="1181"/>
                  <a:pt x="6242" y="1181"/>
                  <a:pt x="6242" y="1181"/>
                </a:cubicBezTo>
                <a:cubicBezTo>
                  <a:pt x="6214" y="1181"/>
                  <a:pt x="6214" y="1181"/>
                  <a:pt x="6214" y="1181"/>
                </a:cubicBezTo>
                <a:cubicBezTo>
                  <a:pt x="6214" y="1098"/>
                  <a:pt x="6214" y="1098"/>
                  <a:pt x="6214" y="1098"/>
                </a:cubicBezTo>
                <a:cubicBezTo>
                  <a:pt x="6196" y="1098"/>
                  <a:pt x="6196" y="1098"/>
                  <a:pt x="6196" y="1098"/>
                </a:cubicBezTo>
                <a:cubicBezTo>
                  <a:pt x="6196" y="1048"/>
                  <a:pt x="6196" y="1048"/>
                  <a:pt x="6196" y="1048"/>
                </a:cubicBezTo>
                <a:cubicBezTo>
                  <a:pt x="6114" y="1039"/>
                  <a:pt x="6114" y="1039"/>
                  <a:pt x="6114" y="1039"/>
                </a:cubicBezTo>
                <a:cubicBezTo>
                  <a:pt x="6114" y="1024"/>
                  <a:pt x="6114" y="1024"/>
                  <a:pt x="6114" y="1024"/>
                </a:cubicBezTo>
                <a:cubicBezTo>
                  <a:pt x="5961" y="1014"/>
                  <a:pt x="5961" y="1014"/>
                  <a:pt x="5961" y="1014"/>
                </a:cubicBezTo>
                <a:cubicBezTo>
                  <a:pt x="5961" y="823"/>
                  <a:pt x="5961" y="823"/>
                  <a:pt x="5961" y="823"/>
                </a:cubicBezTo>
                <a:cubicBezTo>
                  <a:pt x="5826" y="790"/>
                  <a:pt x="5826" y="790"/>
                  <a:pt x="5826" y="790"/>
                </a:cubicBezTo>
                <a:cubicBezTo>
                  <a:pt x="5688" y="818"/>
                  <a:pt x="5688" y="818"/>
                  <a:pt x="5688" y="818"/>
                </a:cubicBezTo>
                <a:cubicBezTo>
                  <a:pt x="5688" y="1359"/>
                  <a:pt x="5688" y="1359"/>
                  <a:pt x="5688" y="1359"/>
                </a:cubicBezTo>
                <a:cubicBezTo>
                  <a:pt x="5605" y="1359"/>
                  <a:pt x="5605" y="1359"/>
                  <a:pt x="5605" y="1359"/>
                </a:cubicBezTo>
                <a:cubicBezTo>
                  <a:pt x="5605" y="451"/>
                  <a:pt x="5605" y="451"/>
                  <a:pt x="5605" y="451"/>
                </a:cubicBezTo>
                <a:cubicBezTo>
                  <a:pt x="5468" y="487"/>
                  <a:pt x="5468" y="487"/>
                  <a:pt x="5468" y="487"/>
                </a:cubicBezTo>
                <a:cubicBezTo>
                  <a:pt x="5468" y="1274"/>
                  <a:pt x="5468" y="1274"/>
                  <a:pt x="5468" y="1274"/>
                </a:cubicBezTo>
                <a:cubicBezTo>
                  <a:pt x="5414" y="1274"/>
                  <a:pt x="5414" y="1274"/>
                  <a:pt x="5414" y="1274"/>
                </a:cubicBezTo>
                <a:cubicBezTo>
                  <a:pt x="5414" y="683"/>
                  <a:pt x="5414" y="683"/>
                  <a:pt x="5414" y="683"/>
                </a:cubicBezTo>
                <a:cubicBezTo>
                  <a:pt x="5404" y="683"/>
                  <a:pt x="5404" y="683"/>
                  <a:pt x="5404" y="683"/>
                </a:cubicBezTo>
                <a:cubicBezTo>
                  <a:pt x="5404" y="674"/>
                  <a:pt x="5404" y="674"/>
                  <a:pt x="5404" y="674"/>
                </a:cubicBezTo>
                <a:cubicBezTo>
                  <a:pt x="5396" y="674"/>
                  <a:pt x="5396" y="674"/>
                  <a:pt x="5396" y="674"/>
                </a:cubicBezTo>
                <a:cubicBezTo>
                  <a:pt x="5396" y="655"/>
                  <a:pt x="5396" y="655"/>
                  <a:pt x="5396" y="655"/>
                </a:cubicBezTo>
                <a:cubicBezTo>
                  <a:pt x="5384" y="655"/>
                  <a:pt x="5384" y="655"/>
                  <a:pt x="5384" y="655"/>
                </a:cubicBezTo>
                <a:cubicBezTo>
                  <a:pt x="5384" y="634"/>
                  <a:pt x="5384" y="634"/>
                  <a:pt x="5384" y="634"/>
                </a:cubicBezTo>
                <a:cubicBezTo>
                  <a:pt x="5367" y="634"/>
                  <a:pt x="5367" y="634"/>
                  <a:pt x="5367" y="634"/>
                </a:cubicBezTo>
                <a:cubicBezTo>
                  <a:pt x="5367" y="615"/>
                  <a:pt x="5367" y="615"/>
                  <a:pt x="5367" y="615"/>
                </a:cubicBezTo>
                <a:cubicBezTo>
                  <a:pt x="5360" y="615"/>
                  <a:pt x="5360" y="615"/>
                  <a:pt x="5360" y="615"/>
                </a:cubicBezTo>
                <a:cubicBezTo>
                  <a:pt x="5360" y="593"/>
                  <a:pt x="5360" y="593"/>
                  <a:pt x="5360" y="593"/>
                </a:cubicBezTo>
                <a:cubicBezTo>
                  <a:pt x="5353" y="532"/>
                  <a:pt x="5353" y="532"/>
                  <a:pt x="5353" y="532"/>
                </a:cubicBezTo>
                <a:cubicBezTo>
                  <a:pt x="5346" y="593"/>
                  <a:pt x="5346" y="593"/>
                  <a:pt x="5346" y="593"/>
                </a:cubicBezTo>
                <a:cubicBezTo>
                  <a:pt x="5346" y="615"/>
                  <a:pt x="5346" y="615"/>
                  <a:pt x="5346" y="615"/>
                </a:cubicBezTo>
                <a:cubicBezTo>
                  <a:pt x="5339" y="615"/>
                  <a:pt x="5339" y="615"/>
                  <a:pt x="5339" y="615"/>
                </a:cubicBezTo>
                <a:cubicBezTo>
                  <a:pt x="5339" y="634"/>
                  <a:pt x="5339" y="634"/>
                  <a:pt x="5339" y="634"/>
                </a:cubicBezTo>
                <a:cubicBezTo>
                  <a:pt x="5322" y="634"/>
                  <a:pt x="5322" y="634"/>
                  <a:pt x="5322" y="634"/>
                </a:cubicBezTo>
                <a:cubicBezTo>
                  <a:pt x="5322" y="655"/>
                  <a:pt x="5322" y="655"/>
                  <a:pt x="5322" y="655"/>
                </a:cubicBezTo>
                <a:cubicBezTo>
                  <a:pt x="5310" y="655"/>
                  <a:pt x="5310" y="655"/>
                  <a:pt x="5310" y="655"/>
                </a:cubicBezTo>
                <a:cubicBezTo>
                  <a:pt x="5310" y="674"/>
                  <a:pt x="5310" y="674"/>
                  <a:pt x="5310" y="674"/>
                </a:cubicBezTo>
                <a:cubicBezTo>
                  <a:pt x="5302" y="674"/>
                  <a:pt x="5302" y="674"/>
                  <a:pt x="5302" y="674"/>
                </a:cubicBezTo>
                <a:cubicBezTo>
                  <a:pt x="5302" y="683"/>
                  <a:pt x="5302" y="683"/>
                  <a:pt x="5302" y="683"/>
                </a:cubicBezTo>
                <a:cubicBezTo>
                  <a:pt x="5292" y="683"/>
                  <a:pt x="5292" y="683"/>
                  <a:pt x="5292" y="683"/>
                </a:cubicBezTo>
                <a:cubicBezTo>
                  <a:pt x="5292" y="1274"/>
                  <a:pt x="5292" y="1274"/>
                  <a:pt x="5292" y="1274"/>
                </a:cubicBezTo>
                <a:cubicBezTo>
                  <a:pt x="5260" y="1274"/>
                  <a:pt x="5260" y="1274"/>
                  <a:pt x="5260" y="1274"/>
                </a:cubicBezTo>
                <a:cubicBezTo>
                  <a:pt x="5260" y="792"/>
                  <a:pt x="5260" y="792"/>
                  <a:pt x="5260" y="792"/>
                </a:cubicBezTo>
                <a:cubicBezTo>
                  <a:pt x="5098" y="792"/>
                  <a:pt x="5098" y="792"/>
                  <a:pt x="5098" y="792"/>
                </a:cubicBezTo>
                <a:cubicBezTo>
                  <a:pt x="5073" y="817"/>
                  <a:pt x="5073" y="817"/>
                  <a:pt x="5073" y="817"/>
                </a:cubicBezTo>
                <a:cubicBezTo>
                  <a:pt x="5073" y="1219"/>
                  <a:pt x="5073" y="1219"/>
                  <a:pt x="5073" y="1219"/>
                </a:cubicBezTo>
                <a:cubicBezTo>
                  <a:pt x="5044" y="1219"/>
                  <a:pt x="5044" y="1219"/>
                  <a:pt x="5044" y="1219"/>
                </a:cubicBezTo>
                <a:cubicBezTo>
                  <a:pt x="5031" y="1237"/>
                  <a:pt x="5031" y="1237"/>
                  <a:pt x="5031" y="1237"/>
                </a:cubicBezTo>
                <a:cubicBezTo>
                  <a:pt x="5031" y="1419"/>
                  <a:pt x="5031" y="1419"/>
                  <a:pt x="5031" y="1419"/>
                </a:cubicBezTo>
                <a:cubicBezTo>
                  <a:pt x="5007" y="1419"/>
                  <a:pt x="5007" y="1419"/>
                  <a:pt x="5007" y="1419"/>
                </a:cubicBezTo>
                <a:cubicBezTo>
                  <a:pt x="5007" y="1089"/>
                  <a:pt x="5007" y="1089"/>
                  <a:pt x="5007" y="1089"/>
                </a:cubicBezTo>
                <a:cubicBezTo>
                  <a:pt x="4993" y="1089"/>
                  <a:pt x="4993" y="1089"/>
                  <a:pt x="4993" y="1089"/>
                </a:cubicBezTo>
                <a:cubicBezTo>
                  <a:pt x="4993" y="1050"/>
                  <a:pt x="4993" y="1050"/>
                  <a:pt x="4993" y="1050"/>
                </a:cubicBezTo>
                <a:cubicBezTo>
                  <a:pt x="4981" y="1050"/>
                  <a:pt x="4981" y="1050"/>
                  <a:pt x="4981" y="1050"/>
                </a:cubicBezTo>
                <a:cubicBezTo>
                  <a:pt x="4981" y="1026"/>
                  <a:pt x="4981" y="1026"/>
                  <a:pt x="4981" y="1026"/>
                </a:cubicBezTo>
                <a:cubicBezTo>
                  <a:pt x="4959" y="1026"/>
                  <a:pt x="4959" y="1026"/>
                  <a:pt x="4959" y="1026"/>
                </a:cubicBezTo>
                <a:cubicBezTo>
                  <a:pt x="4945" y="1016"/>
                  <a:pt x="4945" y="1016"/>
                  <a:pt x="4945" y="1016"/>
                </a:cubicBezTo>
                <a:cubicBezTo>
                  <a:pt x="4945" y="887"/>
                  <a:pt x="4945" y="887"/>
                  <a:pt x="4945" y="887"/>
                </a:cubicBezTo>
                <a:cubicBezTo>
                  <a:pt x="4841" y="919"/>
                  <a:pt x="4841" y="919"/>
                  <a:pt x="4841" y="919"/>
                </a:cubicBezTo>
                <a:cubicBezTo>
                  <a:pt x="4819" y="902"/>
                  <a:pt x="4819" y="902"/>
                  <a:pt x="4819" y="902"/>
                </a:cubicBezTo>
                <a:cubicBezTo>
                  <a:pt x="4819" y="685"/>
                  <a:pt x="4819" y="685"/>
                  <a:pt x="4819" y="685"/>
                </a:cubicBezTo>
                <a:cubicBezTo>
                  <a:pt x="4750" y="668"/>
                  <a:pt x="4750" y="668"/>
                  <a:pt x="4750" y="668"/>
                </a:cubicBezTo>
                <a:cubicBezTo>
                  <a:pt x="4616" y="723"/>
                  <a:pt x="4616" y="723"/>
                  <a:pt x="4616" y="723"/>
                </a:cubicBezTo>
                <a:cubicBezTo>
                  <a:pt x="4616" y="734"/>
                  <a:pt x="4616" y="734"/>
                  <a:pt x="4616" y="734"/>
                </a:cubicBezTo>
                <a:cubicBezTo>
                  <a:pt x="4593" y="720"/>
                  <a:pt x="4593" y="720"/>
                  <a:pt x="4593" y="720"/>
                </a:cubicBezTo>
                <a:cubicBezTo>
                  <a:pt x="4574" y="720"/>
                  <a:pt x="4574" y="720"/>
                  <a:pt x="4574" y="720"/>
                </a:cubicBezTo>
                <a:cubicBezTo>
                  <a:pt x="4574" y="739"/>
                  <a:pt x="4574" y="739"/>
                  <a:pt x="4574" y="739"/>
                </a:cubicBezTo>
                <a:cubicBezTo>
                  <a:pt x="4551" y="739"/>
                  <a:pt x="4551" y="739"/>
                  <a:pt x="4551" y="739"/>
                </a:cubicBezTo>
                <a:cubicBezTo>
                  <a:pt x="4551" y="807"/>
                  <a:pt x="4551" y="807"/>
                  <a:pt x="4551" y="807"/>
                </a:cubicBezTo>
                <a:cubicBezTo>
                  <a:pt x="4540" y="807"/>
                  <a:pt x="4540" y="807"/>
                  <a:pt x="4540" y="807"/>
                </a:cubicBezTo>
                <a:cubicBezTo>
                  <a:pt x="4540" y="1250"/>
                  <a:pt x="4540" y="1250"/>
                  <a:pt x="4540" y="1250"/>
                </a:cubicBezTo>
                <a:cubicBezTo>
                  <a:pt x="4523" y="1250"/>
                  <a:pt x="4523" y="1250"/>
                  <a:pt x="4523" y="1250"/>
                </a:cubicBezTo>
                <a:cubicBezTo>
                  <a:pt x="4516" y="1237"/>
                  <a:pt x="4516" y="1237"/>
                  <a:pt x="4516" y="1237"/>
                </a:cubicBezTo>
                <a:cubicBezTo>
                  <a:pt x="4516" y="1205"/>
                  <a:pt x="4516" y="1205"/>
                  <a:pt x="4516" y="1205"/>
                </a:cubicBezTo>
                <a:cubicBezTo>
                  <a:pt x="4499" y="1205"/>
                  <a:pt x="4499" y="1205"/>
                  <a:pt x="4499" y="1205"/>
                </a:cubicBezTo>
                <a:cubicBezTo>
                  <a:pt x="4499" y="1238"/>
                  <a:pt x="4499" y="1238"/>
                  <a:pt x="4499" y="1238"/>
                </a:cubicBezTo>
                <a:cubicBezTo>
                  <a:pt x="4495" y="1234"/>
                  <a:pt x="4495" y="1234"/>
                  <a:pt x="4495" y="1234"/>
                </a:cubicBezTo>
                <a:cubicBezTo>
                  <a:pt x="4495" y="1245"/>
                  <a:pt x="4495" y="1245"/>
                  <a:pt x="4495" y="1245"/>
                </a:cubicBezTo>
                <a:cubicBezTo>
                  <a:pt x="4482" y="1245"/>
                  <a:pt x="4482" y="1245"/>
                  <a:pt x="4482" y="1245"/>
                </a:cubicBezTo>
                <a:cubicBezTo>
                  <a:pt x="4482" y="1255"/>
                  <a:pt x="4482" y="1255"/>
                  <a:pt x="4482" y="1255"/>
                </a:cubicBezTo>
                <a:cubicBezTo>
                  <a:pt x="4474" y="1255"/>
                  <a:pt x="4474" y="1255"/>
                  <a:pt x="4474" y="1255"/>
                </a:cubicBezTo>
                <a:cubicBezTo>
                  <a:pt x="4474" y="1263"/>
                  <a:pt x="4474" y="1263"/>
                  <a:pt x="4474" y="1263"/>
                </a:cubicBezTo>
                <a:cubicBezTo>
                  <a:pt x="4452" y="1263"/>
                  <a:pt x="4452" y="1263"/>
                  <a:pt x="4452" y="1263"/>
                </a:cubicBezTo>
                <a:cubicBezTo>
                  <a:pt x="4452" y="1251"/>
                  <a:pt x="4452" y="1251"/>
                  <a:pt x="4452" y="1251"/>
                </a:cubicBezTo>
                <a:cubicBezTo>
                  <a:pt x="4468" y="1248"/>
                  <a:pt x="4468" y="1248"/>
                  <a:pt x="4468" y="1248"/>
                </a:cubicBezTo>
                <a:cubicBezTo>
                  <a:pt x="4468" y="1242"/>
                  <a:pt x="4468" y="1242"/>
                  <a:pt x="4468" y="1242"/>
                </a:cubicBezTo>
                <a:cubicBezTo>
                  <a:pt x="4407" y="1242"/>
                  <a:pt x="4407" y="1242"/>
                  <a:pt x="4407" y="1242"/>
                </a:cubicBezTo>
                <a:cubicBezTo>
                  <a:pt x="4409" y="1247"/>
                  <a:pt x="4409" y="1247"/>
                  <a:pt x="4409" y="1247"/>
                </a:cubicBezTo>
                <a:cubicBezTo>
                  <a:pt x="4421" y="1249"/>
                  <a:pt x="4421" y="1249"/>
                  <a:pt x="4421" y="1249"/>
                </a:cubicBezTo>
                <a:cubicBezTo>
                  <a:pt x="4421" y="1260"/>
                  <a:pt x="4421" y="1260"/>
                  <a:pt x="4421" y="1260"/>
                </a:cubicBezTo>
                <a:cubicBezTo>
                  <a:pt x="4398" y="1265"/>
                  <a:pt x="4398" y="1265"/>
                  <a:pt x="4398" y="1265"/>
                </a:cubicBezTo>
                <a:cubicBezTo>
                  <a:pt x="4369" y="1201"/>
                  <a:pt x="4369" y="1201"/>
                  <a:pt x="4369" y="1201"/>
                </a:cubicBezTo>
                <a:cubicBezTo>
                  <a:pt x="4369" y="1161"/>
                  <a:pt x="4369" y="1161"/>
                  <a:pt x="4369" y="1161"/>
                </a:cubicBezTo>
                <a:cubicBezTo>
                  <a:pt x="4369" y="948"/>
                  <a:pt x="4369" y="948"/>
                  <a:pt x="4369" y="948"/>
                </a:cubicBezTo>
                <a:cubicBezTo>
                  <a:pt x="4369" y="948"/>
                  <a:pt x="4379" y="944"/>
                  <a:pt x="4379" y="932"/>
                </a:cubicBezTo>
                <a:cubicBezTo>
                  <a:pt x="4379" y="920"/>
                  <a:pt x="4346" y="917"/>
                  <a:pt x="4333" y="917"/>
                </a:cubicBezTo>
                <a:cubicBezTo>
                  <a:pt x="4320" y="917"/>
                  <a:pt x="4287" y="920"/>
                  <a:pt x="4287" y="932"/>
                </a:cubicBezTo>
                <a:cubicBezTo>
                  <a:pt x="4287" y="944"/>
                  <a:pt x="4297" y="948"/>
                  <a:pt x="4297" y="948"/>
                </a:cubicBezTo>
                <a:cubicBezTo>
                  <a:pt x="4297" y="1161"/>
                  <a:pt x="4297" y="1161"/>
                  <a:pt x="4297" y="1161"/>
                </a:cubicBezTo>
                <a:cubicBezTo>
                  <a:pt x="4286" y="1161"/>
                  <a:pt x="4286" y="1161"/>
                  <a:pt x="4286" y="1161"/>
                </a:cubicBezTo>
                <a:cubicBezTo>
                  <a:pt x="4286" y="1131"/>
                  <a:pt x="4286" y="1131"/>
                  <a:pt x="4286" y="1131"/>
                </a:cubicBezTo>
                <a:cubicBezTo>
                  <a:pt x="4238" y="1091"/>
                  <a:pt x="4238" y="1091"/>
                  <a:pt x="4238" y="1091"/>
                </a:cubicBezTo>
                <a:cubicBezTo>
                  <a:pt x="4238" y="974"/>
                  <a:pt x="4238" y="974"/>
                  <a:pt x="4238" y="974"/>
                </a:cubicBezTo>
                <a:cubicBezTo>
                  <a:pt x="4223" y="974"/>
                  <a:pt x="4223" y="974"/>
                  <a:pt x="4223" y="974"/>
                </a:cubicBezTo>
                <a:cubicBezTo>
                  <a:pt x="4166" y="1010"/>
                  <a:pt x="4166" y="1010"/>
                  <a:pt x="4166" y="1010"/>
                </a:cubicBezTo>
                <a:cubicBezTo>
                  <a:pt x="4166" y="995"/>
                  <a:pt x="4166" y="995"/>
                  <a:pt x="4166" y="995"/>
                </a:cubicBezTo>
                <a:cubicBezTo>
                  <a:pt x="4087" y="995"/>
                  <a:pt x="4087" y="995"/>
                  <a:pt x="4087" y="995"/>
                </a:cubicBezTo>
                <a:cubicBezTo>
                  <a:pt x="4087" y="1012"/>
                  <a:pt x="4087" y="1012"/>
                  <a:pt x="4087" y="1012"/>
                </a:cubicBezTo>
                <a:cubicBezTo>
                  <a:pt x="4069" y="1012"/>
                  <a:pt x="4069" y="1012"/>
                  <a:pt x="4069" y="1012"/>
                </a:cubicBezTo>
                <a:cubicBezTo>
                  <a:pt x="4069" y="1130"/>
                  <a:pt x="4069" y="1130"/>
                  <a:pt x="4069" y="1130"/>
                </a:cubicBezTo>
                <a:cubicBezTo>
                  <a:pt x="4046" y="1117"/>
                  <a:pt x="4046" y="1117"/>
                  <a:pt x="4046" y="1117"/>
                </a:cubicBezTo>
                <a:cubicBezTo>
                  <a:pt x="4046" y="1088"/>
                  <a:pt x="4046" y="1088"/>
                  <a:pt x="4046" y="1088"/>
                </a:cubicBezTo>
                <a:cubicBezTo>
                  <a:pt x="4039" y="1088"/>
                  <a:pt x="4039" y="1088"/>
                  <a:pt x="4039" y="1088"/>
                </a:cubicBezTo>
                <a:cubicBezTo>
                  <a:pt x="4039" y="1118"/>
                  <a:pt x="4039" y="1118"/>
                  <a:pt x="4039" y="1118"/>
                </a:cubicBezTo>
                <a:cubicBezTo>
                  <a:pt x="4032" y="1118"/>
                  <a:pt x="4032" y="1118"/>
                  <a:pt x="4032" y="1118"/>
                </a:cubicBezTo>
                <a:cubicBezTo>
                  <a:pt x="4032" y="1061"/>
                  <a:pt x="4032" y="1061"/>
                  <a:pt x="4032" y="1061"/>
                </a:cubicBezTo>
                <a:cubicBezTo>
                  <a:pt x="3989" y="1061"/>
                  <a:pt x="3989" y="1061"/>
                  <a:pt x="3989" y="1061"/>
                </a:cubicBezTo>
                <a:cubicBezTo>
                  <a:pt x="3989" y="1052"/>
                  <a:pt x="3984" y="1018"/>
                  <a:pt x="3943" y="995"/>
                </a:cubicBezTo>
                <a:cubicBezTo>
                  <a:pt x="3943" y="975"/>
                  <a:pt x="3943" y="975"/>
                  <a:pt x="3943" y="975"/>
                </a:cubicBezTo>
                <a:cubicBezTo>
                  <a:pt x="3933" y="975"/>
                  <a:pt x="3933" y="975"/>
                  <a:pt x="3933" y="975"/>
                </a:cubicBezTo>
                <a:cubicBezTo>
                  <a:pt x="3923" y="975"/>
                  <a:pt x="3923" y="975"/>
                  <a:pt x="3923" y="975"/>
                </a:cubicBezTo>
                <a:cubicBezTo>
                  <a:pt x="3923" y="995"/>
                  <a:pt x="3923" y="995"/>
                  <a:pt x="3923" y="995"/>
                </a:cubicBezTo>
                <a:cubicBezTo>
                  <a:pt x="3882" y="1018"/>
                  <a:pt x="3877" y="1052"/>
                  <a:pt x="3877" y="1061"/>
                </a:cubicBezTo>
                <a:cubicBezTo>
                  <a:pt x="3877" y="1070"/>
                  <a:pt x="3885" y="1078"/>
                  <a:pt x="3885" y="1078"/>
                </a:cubicBezTo>
                <a:cubicBezTo>
                  <a:pt x="3859" y="1078"/>
                  <a:pt x="3859" y="1078"/>
                  <a:pt x="3859" y="1078"/>
                </a:cubicBezTo>
                <a:cubicBezTo>
                  <a:pt x="3846" y="1078"/>
                  <a:pt x="3846" y="1078"/>
                  <a:pt x="3846" y="1078"/>
                </a:cubicBezTo>
                <a:cubicBezTo>
                  <a:pt x="3809" y="1051"/>
                  <a:pt x="3809" y="1051"/>
                  <a:pt x="3809" y="1051"/>
                </a:cubicBezTo>
                <a:cubicBezTo>
                  <a:pt x="3781" y="1070"/>
                  <a:pt x="3781" y="1070"/>
                  <a:pt x="3781" y="1070"/>
                </a:cubicBezTo>
                <a:cubicBezTo>
                  <a:pt x="3770" y="1080"/>
                  <a:pt x="3770" y="1080"/>
                  <a:pt x="3770" y="1080"/>
                </a:cubicBezTo>
                <a:cubicBezTo>
                  <a:pt x="3742" y="1080"/>
                  <a:pt x="3742" y="1080"/>
                  <a:pt x="3742" y="1080"/>
                </a:cubicBezTo>
                <a:cubicBezTo>
                  <a:pt x="3742" y="1095"/>
                  <a:pt x="3742" y="1095"/>
                  <a:pt x="3742" y="1095"/>
                </a:cubicBezTo>
                <a:cubicBezTo>
                  <a:pt x="3759" y="1095"/>
                  <a:pt x="3763" y="1109"/>
                  <a:pt x="3763" y="1109"/>
                </a:cubicBezTo>
                <a:cubicBezTo>
                  <a:pt x="3763" y="1133"/>
                  <a:pt x="3763" y="1133"/>
                  <a:pt x="3763" y="1133"/>
                </a:cubicBezTo>
                <a:cubicBezTo>
                  <a:pt x="3734" y="1133"/>
                  <a:pt x="3734" y="1133"/>
                  <a:pt x="3734" y="1133"/>
                </a:cubicBezTo>
                <a:cubicBezTo>
                  <a:pt x="3734" y="1123"/>
                  <a:pt x="3734" y="1123"/>
                  <a:pt x="3734" y="1123"/>
                </a:cubicBezTo>
                <a:cubicBezTo>
                  <a:pt x="3673" y="1123"/>
                  <a:pt x="3673" y="1123"/>
                  <a:pt x="3673" y="1123"/>
                </a:cubicBezTo>
                <a:cubicBezTo>
                  <a:pt x="3673" y="1147"/>
                  <a:pt x="3673" y="1147"/>
                  <a:pt x="3673" y="1147"/>
                </a:cubicBezTo>
                <a:cubicBezTo>
                  <a:pt x="3635" y="1147"/>
                  <a:pt x="3635" y="1147"/>
                  <a:pt x="3635" y="1147"/>
                </a:cubicBezTo>
                <a:cubicBezTo>
                  <a:pt x="3635" y="1405"/>
                  <a:pt x="3635" y="1405"/>
                  <a:pt x="3635" y="1405"/>
                </a:cubicBezTo>
                <a:cubicBezTo>
                  <a:pt x="3585" y="1405"/>
                  <a:pt x="3585" y="1405"/>
                  <a:pt x="3585" y="1405"/>
                </a:cubicBezTo>
                <a:cubicBezTo>
                  <a:pt x="3585" y="1415"/>
                  <a:pt x="3585" y="1415"/>
                  <a:pt x="3585" y="1415"/>
                </a:cubicBezTo>
                <a:cubicBezTo>
                  <a:pt x="3576" y="1415"/>
                  <a:pt x="3576" y="1415"/>
                  <a:pt x="3576" y="1415"/>
                </a:cubicBezTo>
                <a:cubicBezTo>
                  <a:pt x="3576" y="1437"/>
                  <a:pt x="3576" y="1437"/>
                  <a:pt x="3576" y="1437"/>
                </a:cubicBezTo>
                <a:cubicBezTo>
                  <a:pt x="3565" y="1437"/>
                  <a:pt x="3565" y="1437"/>
                  <a:pt x="3565" y="1437"/>
                </a:cubicBezTo>
                <a:cubicBezTo>
                  <a:pt x="3565" y="1403"/>
                  <a:pt x="3565" y="1403"/>
                  <a:pt x="3565" y="1403"/>
                </a:cubicBezTo>
                <a:cubicBezTo>
                  <a:pt x="3528" y="1403"/>
                  <a:pt x="3528" y="1403"/>
                  <a:pt x="3528" y="1403"/>
                </a:cubicBezTo>
                <a:cubicBezTo>
                  <a:pt x="3528" y="1259"/>
                  <a:pt x="3528" y="1259"/>
                  <a:pt x="3528" y="1259"/>
                </a:cubicBezTo>
                <a:cubicBezTo>
                  <a:pt x="3478" y="1259"/>
                  <a:pt x="3478" y="1259"/>
                  <a:pt x="3478" y="1259"/>
                </a:cubicBezTo>
                <a:cubicBezTo>
                  <a:pt x="3478" y="1245"/>
                  <a:pt x="3478" y="1245"/>
                  <a:pt x="3478" y="1245"/>
                </a:cubicBezTo>
                <a:cubicBezTo>
                  <a:pt x="3463" y="1245"/>
                  <a:pt x="3463" y="1245"/>
                  <a:pt x="3463" y="1245"/>
                </a:cubicBezTo>
                <a:cubicBezTo>
                  <a:pt x="3463" y="1255"/>
                  <a:pt x="3463" y="1255"/>
                  <a:pt x="3463" y="1255"/>
                </a:cubicBezTo>
                <a:cubicBezTo>
                  <a:pt x="3455" y="1255"/>
                  <a:pt x="3455" y="1255"/>
                  <a:pt x="3455" y="1255"/>
                </a:cubicBezTo>
                <a:cubicBezTo>
                  <a:pt x="3456" y="1251"/>
                  <a:pt x="3456" y="1248"/>
                  <a:pt x="3456" y="1245"/>
                </a:cubicBezTo>
                <a:cubicBezTo>
                  <a:pt x="3456" y="1211"/>
                  <a:pt x="3436" y="1182"/>
                  <a:pt x="3407" y="1168"/>
                </a:cubicBezTo>
                <a:cubicBezTo>
                  <a:pt x="3407" y="700"/>
                  <a:pt x="3407" y="700"/>
                  <a:pt x="3407" y="700"/>
                </a:cubicBezTo>
                <a:cubicBezTo>
                  <a:pt x="3431" y="687"/>
                  <a:pt x="3447" y="662"/>
                  <a:pt x="3447" y="634"/>
                </a:cubicBezTo>
                <a:cubicBezTo>
                  <a:pt x="3447" y="597"/>
                  <a:pt x="3421" y="567"/>
                  <a:pt x="3387" y="560"/>
                </a:cubicBezTo>
                <a:cubicBezTo>
                  <a:pt x="3383" y="429"/>
                  <a:pt x="3383" y="429"/>
                  <a:pt x="3383" y="429"/>
                </a:cubicBezTo>
                <a:cubicBezTo>
                  <a:pt x="3391" y="425"/>
                  <a:pt x="3397" y="417"/>
                  <a:pt x="3397" y="407"/>
                </a:cubicBezTo>
                <a:cubicBezTo>
                  <a:pt x="3397" y="400"/>
                  <a:pt x="3394" y="393"/>
                  <a:pt x="3390" y="389"/>
                </a:cubicBezTo>
                <a:cubicBezTo>
                  <a:pt x="3390" y="372"/>
                  <a:pt x="3390" y="372"/>
                  <a:pt x="3390" y="372"/>
                </a:cubicBezTo>
                <a:cubicBezTo>
                  <a:pt x="3382" y="372"/>
                  <a:pt x="3382" y="372"/>
                  <a:pt x="3382" y="372"/>
                </a:cubicBezTo>
                <a:cubicBezTo>
                  <a:pt x="3382" y="269"/>
                  <a:pt x="3382" y="269"/>
                  <a:pt x="3382" y="269"/>
                </a:cubicBezTo>
                <a:cubicBezTo>
                  <a:pt x="3377" y="269"/>
                  <a:pt x="3377" y="269"/>
                  <a:pt x="3377" y="269"/>
                </a:cubicBezTo>
                <a:cubicBezTo>
                  <a:pt x="3377" y="187"/>
                  <a:pt x="3377" y="187"/>
                  <a:pt x="3377" y="187"/>
                </a:cubicBezTo>
                <a:cubicBezTo>
                  <a:pt x="3377" y="187"/>
                  <a:pt x="3385" y="187"/>
                  <a:pt x="3385" y="177"/>
                </a:cubicBezTo>
                <a:cubicBezTo>
                  <a:pt x="3385" y="167"/>
                  <a:pt x="3377" y="170"/>
                  <a:pt x="3377" y="170"/>
                </a:cubicBezTo>
                <a:cubicBezTo>
                  <a:pt x="3372" y="0"/>
                  <a:pt x="3372" y="0"/>
                  <a:pt x="3372" y="0"/>
                </a:cubicBezTo>
                <a:cubicBezTo>
                  <a:pt x="3367" y="170"/>
                  <a:pt x="3367" y="170"/>
                  <a:pt x="3367" y="170"/>
                </a:cubicBezTo>
                <a:cubicBezTo>
                  <a:pt x="3367" y="170"/>
                  <a:pt x="3359" y="167"/>
                  <a:pt x="3359" y="177"/>
                </a:cubicBezTo>
                <a:cubicBezTo>
                  <a:pt x="3359" y="187"/>
                  <a:pt x="3367" y="187"/>
                  <a:pt x="3367" y="187"/>
                </a:cubicBezTo>
                <a:cubicBezTo>
                  <a:pt x="3367" y="269"/>
                  <a:pt x="3367" y="269"/>
                  <a:pt x="3367" y="269"/>
                </a:cubicBezTo>
                <a:cubicBezTo>
                  <a:pt x="3362" y="269"/>
                  <a:pt x="3362" y="269"/>
                  <a:pt x="3362" y="269"/>
                </a:cubicBezTo>
                <a:cubicBezTo>
                  <a:pt x="3362" y="372"/>
                  <a:pt x="3362" y="372"/>
                  <a:pt x="3362" y="372"/>
                </a:cubicBezTo>
                <a:cubicBezTo>
                  <a:pt x="3354" y="372"/>
                  <a:pt x="3354" y="372"/>
                  <a:pt x="3354" y="372"/>
                </a:cubicBezTo>
                <a:cubicBezTo>
                  <a:pt x="3354" y="389"/>
                  <a:pt x="3354" y="389"/>
                  <a:pt x="3354" y="389"/>
                </a:cubicBezTo>
                <a:cubicBezTo>
                  <a:pt x="3350" y="393"/>
                  <a:pt x="3347" y="400"/>
                  <a:pt x="3347" y="407"/>
                </a:cubicBezTo>
                <a:cubicBezTo>
                  <a:pt x="3347" y="417"/>
                  <a:pt x="3353" y="425"/>
                  <a:pt x="3361" y="429"/>
                </a:cubicBezTo>
                <a:cubicBezTo>
                  <a:pt x="3357" y="560"/>
                  <a:pt x="3357" y="560"/>
                  <a:pt x="3357" y="560"/>
                </a:cubicBezTo>
                <a:cubicBezTo>
                  <a:pt x="3323" y="567"/>
                  <a:pt x="3297" y="597"/>
                  <a:pt x="3297" y="634"/>
                </a:cubicBezTo>
                <a:cubicBezTo>
                  <a:pt x="3297" y="659"/>
                  <a:pt x="3310" y="681"/>
                  <a:pt x="3329" y="695"/>
                </a:cubicBezTo>
                <a:cubicBezTo>
                  <a:pt x="3329" y="1173"/>
                  <a:pt x="3329" y="1173"/>
                  <a:pt x="3329" y="1173"/>
                </a:cubicBezTo>
                <a:cubicBezTo>
                  <a:pt x="3304" y="1187"/>
                  <a:pt x="3288" y="1214"/>
                  <a:pt x="3288" y="1245"/>
                </a:cubicBezTo>
                <a:cubicBezTo>
                  <a:pt x="3288" y="1275"/>
                  <a:pt x="3304" y="1302"/>
                  <a:pt x="3329" y="1317"/>
                </a:cubicBezTo>
                <a:cubicBezTo>
                  <a:pt x="3329" y="1343"/>
                  <a:pt x="3329" y="1343"/>
                  <a:pt x="3329" y="1343"/>
                </a:cubicBezTo>
                <a:cubicBezTo>
                  <a:pt x="3287" y="1479"/>
                  <a:pt x="3287" y="1479"/>
                  <a:pt x="3287" y="1479"/>
                </a:cubicBezTo>
                <a:cubicBezTo>
                  <a:pt x="3180" y="1479"/>
                  <a:pt x="3180" y="1479"/>
                  <a:pt x="3180" y="1479"/>
                </a:cubicBezTo>
                <a:cubicBezTo>
                  <a:pt x="3180" y="1420"/>
                  <a:pt x="3180" y="1420"/>
                  <a:pt x="3180" y="1420"/>
                </a:cubicBezTo>
                <a:cubicBezTo>
                  <a:pt x="3132" y="1420"/>
                  <a:pt x="3132" y="1420"/>
                  <a:pt x="3132" y="1420"/>
                </a:cubicBezTo>
                <a:cubicBezTo>
                  <a:pt x="3132" y="1479"/>
                  <a:pt x="3132" y="1479"/>
                  <a:pt x="3132" y="1479"/>
                </a:cubicBezTo>
                <a:cubicBezTo>
                  <a:pt x="2997" y="1479"/>
                  <a:pt x="2997" y="1479"/>
                  <a:pt x="2997" y="1479"/>
                </a:cubicBezTo>
                <a:cubicBezTo>
                  <a:pt x="2997" y="1395"/>
                  <a:pt x="2997" y="1395"/>
                  <a:pt x="2997" y="1395"/>
                </a:cubicBezTo>
                <a:cubicBezTo>
                  <a:pt x="2850" y="1372"/>
                  <a:pt x="2850" y="1372"/>
                  <a:pt x="2850" y="1372"/>
                </a:cubicBezTo>
                <a:cubicBezTo>
                  <a:pt x="2850" y="1279"/>
                  <a:pt x="2850" y="1279"/>
                  <a:pt x="2850" y="1279"/>
                </a:cubicBezTo>
                <a:cubicBezTo>
                  <a:pt x="2844" y="1271"/>
                  <a:pt x="2844" y="1271"/>
                  <a:pt x="2844" y="1271"/>
                </a:cubicBezTo>
                <a:cubicBezTo>
                  <a:pt x="2844" y="1227"/>
                  <a:pt x="2844" y="1227"/>
                  <a:pt x="2844" y="1227"/>
                </a:cubicBezTo>
                <a:cubicBezTo>
                  <a:pt x="2838" y="1223"/>
                  <a:pt x="2838" y="1223"/>
                  <a:pt x="2838" y="1223"/>
                </a:cubicBezTo>
                <a:cubicBezTo>
                  <a:pt x="2838" y="1194"/>
                  <a:pt x="2838" y="1194"/>
                  <a:pt x="2838" y="1194"/>
                </a:cubicBezTo>
                <a:cubicBezTo>
                  <a:pt x="2818" y="1177"/>
                  <a:pt x="2818" y="1177"/>
                  <a:pt x="2818" y="1177"/>
                </a:cubicBezTo>
                <a:cubicBezTo>
                  <a:pt x="2803" y="1177"/>
                  <a:pt x="2803" y="1177"/>
                  <a:pt x="2803" y="1177"/>
                </a:cubicBezTo>
                <a:cubicBezTo>
                  <a:pt x="2797" y="1119"/>
                  <a:pt x="2797" y="1119"/>
                  <a:pt x="2797" y="1119"/>
                </a:cubicBezTo>
                <a:cubicBezTo>
                  <a:pt x="2791" y="1177"/>
                  <a:pt x="2791" y="1177"/>
                  <a:pt x="2791" y="1177"/>
                </a:cubicBezTo>
                <a:cubicBezTo>
                  <a:pt x="2776" y="1177"/>
                  <a:pt x="2776" y="1177"/>
                  <a:pt x="2776" y="1177"/>
                </a:cubicBezTo>
                <a:cubicBezTo>
                  <a:pt x="2756" y="1194"/>
                  <a:pt x="2756" y="1194"/>
                  <a:pt x="2756" y="1194"/>
                </a:cubicBezTo>
                <a:cubicBezTo>
                  <a:pt x="2756" y="1223"/>
                  <a:pt x="2756" y="1223"/>
                  <a:pt x="2756" y="1223"/>
                </a:cubicBezTo>
                <a:cubicBezTo>
                  <a:pt x="2750" y="1227"/>
                  <a:pt x="2750" y="1227"/>
                  <a:pt x="2750" y="1227"/>
                </a:cubicBezTo>
                <a:cubicBezTo>
                  <a:pt x="2750" y="1271"/>
                  <a:pt x="2750" y="1271"/>
                  <a:pt x="2750" y="1271"/>
                </a:cubicBezTo>
                <a:cubicBezTo>
                  <a:pt x="2744" y="1279"/>
                  <a:pt x="2744" y="1279"/>
                  <a:pt x="2744" y="1279"/>
                </a:cubicBezTo>
                <a:cubicBezTo>
                  <a:pt x="2744" y="1341"/>
                  <a:pt x="2744" y="1341"/>
                  <a:pt x="2744" y="1341"/>
                </a:cubicBezTo>
                <a:cubicBezTo>
                  <a:pt x="2744" y="1341"/>
                  <a:pt x="2733" y="1330"/>
                  <a:pt x="2701" y="1330"/>
                </a:cubicBezTo>
                <a:cubicBezTo>
                  <a:pt x="2658" y="1330"/>
                  <a:pt x="2628" y="1372"/>
                  <a:pt x="2628" y="1372"/>
                </a:cubicBezTo>
                <a:cubicBezTo>
                  <a:pt x="2572" y="1372"/>
                  <a:pt x="2572" y="1372"/>
                  <a:pt x="2572" y="1372"/>
                </a:cubicBezTo>
                <a:cubicBezTo>
                  <a:pt x="2572" y="1389"/>
                  <a:pt x="2572" y="1389"/>
                  <a:pt x="2572" y="1389"/>
                </a:cubicBezTo>
                <a:cubicBezTo>
                  <a:pt x="2553" y="1389"/>
                  <a:pt x="2553" y="1389"/>
                  <a:pt x="2553" y="1389"/>
                </a:cubicBezTo>
                <a:cubicBezTo>
                  <a:pt x="2553" y="1382"/>
                  <a:pt x="2553" y="1382"/>
                  <a:pt x="2553" y="1382"/>
                </a:cubicBezTo>
                <a:cubicBezTo>
                  <a:pt x="2510" y="1382"/>
                  <a:pt x="2510" y="1382"/>
                  <a:pt x="2510" y="1382"/>
                </a:cubicBezTo>
                <a:cubicBezTo>
                  <a:pt x="2502" y="1393"/>
                  <a:pt x="2502" y="1393"/>
                  <a:pt x="2502" y="1393"/>
                </a:cubicBezTo>
                <a:cubicBezTo>
                  <a:pt x="2478" y="1393"/>
                  <a:pt x="2478" y="1393"/>
                  <a:pt x="2478" y="1393"/>
                </a:cubicBezTo>
                <a:cubicBezTo>
                  <a:pt x="2478" y="1402"/>
                  <a:pt x="2478" y="1402"/>
                  <a:pt x="2478" y="1402"/>
                </a:cubicBezTo>
                <a:cubicBezTo>
                  <a:pt x="2470" y="1402"/>
                  <a:pt x="2470" y="1402"/>
                  <a:pt x="2470" y="1402"/>
                </a:cubicBezTo>
                <a:cubicBezTo>
                  <a:pt x="2470" y="1378"/>
                  <a:pt x="2470" y="1378"/>
                  <a:pt x="2470" y="1378"/>
                </a:cubicBezTo>
                <a:cubicBezTo>
                  <a:pt x="2443" y="1378"/>
                  <a:pt x="2443" y="1378"/>
                  <a:pt x="2443" y="1378"/>
                </a:cubicBezTo>
                <a:cubicBezTo>
                  <a:pt x="2432" y="1388"/>
                  <a:pt x="2432" y="1388"/>
                  <a:pt x="2432" y="1388"/>
                </a:cubicBezTo>
                <a:cubicBezTo>
                  <a:pt x="2417" y="1388"/>
                  <a:pt x="2417" y="1388"/>
                  <a:pt x="2417" y="1388"/>
                </a:cubicBezTo>
                <a:cubicBezTo>
                  <a:pt x="2408" y="1375"/>
                  <a:pt x="2408" y="1375"/>
                  <a:pt x="2408" y="1375"/>
                </a:cubicBezTo>
                <a:cubicBezTo>
                  <a:pt x="2393" y="1375"/>
                  <a:pt x="2393" y="1375"/>
                  <a:pt x="2393" y="1375"/>
                </a:cubicBezTo>
                <a:cubicBezTo>
                  <a:pt x="2381" y="1388"/>
                  <a:pt x="2381" y="1388"/>
                  <a:pt x="2381" y="1388"/>
                </a:cubicBezTo>
                <a:cubicBezTo>
                  <a:pt x="2365" y="1388"/>
                  <a:pt x="2365" y="1388"/>
                  <a:pt x="2365" y="1388"/>
                </a:cubicBezTo>
                <a:cubicBezTo>
                  <a:pt x="2365" y="1465"/>
                  <a:pt x="2365" y="1465"/>
                  <a:pt x="2365" y="1465"/>
                </a:cubicBezTo>
                <a:cubicBezTo>
                  <a:pt x="2310" y="1465"/>
                  <a:pt x="2310" y="1465"/>
                  <a:pt x="2310" y="1465"/>
                </a:cubicBezTo>
                <a:cubicBezTo>
                  <a:pt x="2310" y="1440"/>
                  <a:pt x="2310" y="1440"/>
                  <a:pt x="2310" y="1440"/>
                </a:cubicBezTo>
                <a:cubicBezTo>
                  <a:pt x="2284" y="1420"/>
                  <a:pt x="2284" y="1420"/>
                  <a:pt x="2284" y="1420"/>
                </a:cubicBezTo>
                <a:cubicBezTo>
                  <a:pt x="2279" y="1380"/>
                  <a:pt x="2279" y="1380"/>
                  <a:pt x="2279" y="1380"/>
                </a:cubicBezTo>
                <a:cubicBezTo>
                  <a:pt x="2273" y="1419"/>
                  <a:pt x="2273" y="1419"/>
                  <a:pt x="2273" y="1419"/>
                </a:cubicBezTo>
                <a:cubicBezTo>
                  <a:pt x="2243" y="1441"/>
                  <a:pt x="2243" y="1441"/>
                  <a:pt x="2243" y="1441"/>
                </a:cubicBezTo>
                <a:cubicBezTo>
                  <a:pt x="2243" y="1457"/>
                  <a:pt x="2243" y="1457"/>
                  <a:pt x="2243" y="1457"/>
                </a:cubicBezTo>
                <a:cubicBezTo>
                  <a:pt x="2199" y="1457"/>
                  <a:pt x="2199" y="1457"/>
                  <a:pt x="2199" y="1457"/>
                </a:cubicBezTo>
                <a:cubicBezTo>
                  <a:pt x="2199" y="1401"/>
                  <a:pt x="2199" y="1401"/>
                  <a:pt x="2199" y="1401"/>
                </a:cubicBezTo>
                <a:cubicBezTo>
                  <a:pt x="2177" y="1401"/>
                  <a:pt x="2177" y="1401"/>
                  <a:pt x="2177" y="1401"/>
                </a:cubicBezTo>
                <a:cubicBezTo>
                  <a:pt x="2177" y="1391"/>
                  <a:pt x="2177" y="1391"/>
                  <a:pt x="2177" y="1391"/>
                </a:cubicBezTo>
                <a:cubicBezTo>
                  <a:pt x="2152" y="1391"/>
                  <a:pt x="2152" y="1391"/>
                  <a:pt x="2152" y="1391"/>
                </a:cubicBezTo>
                <a:cubicBezTo>
                  <a:pt x="2152" y="1409"/>
                  <a:pt x="2152" y="1409"/>
                  <a:pt x="2152" y="1409"/>
                </a:cubicBezTo>
                <a:cubicBezTo>
                  <a:pt x="2139" y="1409"/>
                  <a:pt x="2139" y="1409"/>
                  <a:pt x="2139" y="1409"/>
                </a:cubicBezTo>
                <a:cubicBezTo>
                  <a:pt x="2139" y="1371"/>
                  <a:pt x="2139" y="1371"/>
                  <a:pt x="2139" y="1371"/>
                </a:cubicBezTo>
                <a:cubicBezTo>
                  <a:pt x="2093" y="1371"/>
                  <a:pt x="2093" y="1371"/>
                  <a:pt x="2093" y="1371"/>
                </a:cubicBezTo>
                <a:cubicBezTo>
                  <a:pt x="2093" y="1436"/>
                  <a:pt x="2093" y="1436"/>
                  <a:pt x="2093" y="1436"/>
                </a:cubicBezTo>
                <a:cubicBezTo>
                  <a:pt x="2077" y="1436"/>
                  <a:pt x="2077" y="1436"/>
                  <a:pt x="2077" y="1436"/>
                </a:cubicBezTo>
                <a:cubicBezTo>
                  <a:pt x="2077" y="1453"/>
                  <a:pt x="2077" y="1453"/>
                  <a:pt x="2077" y="1453"/>
                </a:cubicBezTo>
                <a:cubicBezTo>
                  <a:pt x="2068" y="1453"/>
                  <a:pt x="2068" y="1453"/>
                  <a:pt x="2068" y="1453"/>
                </a:cubicBezTo>
                <a:cubicBezTo>
                  <a:pt x="2068" y="1463"/>
                  <a:pt x="2068" y="1463"/>
                  <a:pt x="2068" y="1463"/>
                </a:cubicBezTo>
                <a:cubicBezTo>
                  <a:pt x="2055" y="1463"/>
                  <a:pt x="2055" y="1463"/>
                  <a:pt x="2055" y="1463"/>
                </a:cubicBezTo>
                <a:cubicBezTo>
                  <a:pt x="2055" y="1453"/>
                  <a:pt x="2055" y="1453"/>
                  <a:pt x="2055" y="1453"/>
                </a:cubicBezTo>
                <a:cubicBezTo>
                  <a:pt x="2033" y="1453"/>
                  <a:pt x="2033" y="1453"/>
                  <a:pt x="2033" y="1453"/>
                </a:cubicBezTo>
                <a:cubicBezTo>
                  <a:pt x="2033" y="1461"/>
                  <a:pt x="2033" y="1461"/>
                  <a:pt x="2033" y="1461"/>
                </a:cubicBezTo>
                <a:cubicBezTo>
                  <a:pt x="2004" y="1461"/>
                  <a:pt x="2004" y="1461"/>
                  <a:pt x="2004" y="1461"/>
                </a:cubicBezTo>
                <a:cubicBezTo>
                  <a:pt x="2004" y="1471"/>
                  <a:pt x="2004" y="1471"/>
                  <a:pt x="2004" y="1471"/>
                </a:cubicBezTo>
                <a:cubicBezTo>
                  <a:pt x="1996" y="1471"/>
                  <a:pt x="1996" y="1471"/>
                  <a:pt x="1996" y="1471"/>
                </a:cubicBezTo>
                <a:cubicBezTo>
                  <a:pt x="1996" y="1463"/>
                  <a:pt x="1996" y="1463"/>
                  <a:pt x="1996" y="1463"/>
                </a:cubicBezTo>
                <a:cubicBezTo>
                  <a:pt x="1983" y="1463"/>
                  <a:pt x="1983" y="1463"/>
                  <a:pt x="1983" y="1463"/>
                </a:cubicBezTo>
                <a:cubicBezTo>
                  <a:pt x="1983" y="1479"/>
                  <a:pt x="1983" y="1479"/>
                  <a:pt x="1983" y="1479"/>
                </a:cubicBezTo>
                <a:cubicBezTo>
                  <a:pt x="1975" y="1479"/>
                  <a:pt x="1975" y="1479"/>
                  <a:pt x="1975" y="1479"/>
                </a:cubicBezTo>
                <a:cubicBezTo>
                  <a:pt x="1975" y="1343"/>
                  <a:pt x="1975" y="1343"/>
                  <a:pt x="1975" y="1343"/>
                </a:cubicBezTo>
                <a:cubicBezTo>
                  <a:pt x="1952" y="1343"/>
                  <a:pt x="1952" y="1343"/>
                  <a:pt x="1952" y="1343"/>
                </a:cubicBezTo>
                <a:cubicBezTo>
                  <a:pt x="1952" y="1352"/>
                  <a:pt x="1952" y="1352"/>
                  <a:pt x="1952" y="1352"/>
                </a:cubicBezTo>
                <a:cubicBezTo>
                  <a:pt x="1943" y="1352"/>
                  <a:pt x="1943" y="1352"/>
                  <a:pt x="1943" y="1352"/>
                </a:cubicBezTo>
                <a:cubicBezTo>
                  <a:pt x="1935" y="1335"/>
                  <a:pt x="1935" y="1335"/>
                  <a:pt x="1935" y="1335"/>
                </a:cubicBezTo>
                <a:cubicBezTo>
                  <a:pt x="1921" y="1335"/>
                  <a:pt x="1921" y="1335"/>
                  <a:pt x="1921" y="1335"/>
                </a:cubicBezTo>
                <a:cubicBezTo>
                  <a:pt x="1912" y="1352"/>
                  <a:pt x="1912" y="1352"/>
                  <a:pt x="1912" y="1352"/>
                </a:cubicBezTo>
                <a:cubicBezTo>
                  <a:pt x="1877" y="1352"/>
                  <a:pt x="1877" y="1352"/>
                  <a:pt x="1877" y="1352"/>
                </a:cubicBezTo>
                <a:cubicBezTo>
                  <a:pt x="1877" y="1456"/>
                  <a:pt x="1877" y="1456"/>
                  <a:pt x="1877" y="1456"/>
                </a:cubicBezTo>
                <a:cubicBezTo>
                  <a:pt x="1805" y="1456"/>
                  <a:pt x="1805" y="1456"/>
                  <a:pt x="1805" y="1456"/>
                </a:cubicBezTo>
                <a:cubicBezTo>
                  <a:pt x="1791" y="1441"/>
                  <a:pt x="1791" y="1441"/>
                  <a:pt x="1791" y="1441"/>
                </a:cubicBezTo>
                <a:cubicBezTo>
                  <a:pt x="1781" y="1452"/>
                  <a:pt x="1781" y="1452"/>
                  <a:pt x="1781" y="1452"/>
                </a:cubicBezTo>
                <a:cubicBezTo>
                  <a:pt x="1771" y="1452"/>
                  <a:pt x="1771" y="1452"/>
                  <a:pt x="1771" y="1452"/>
                </a:cubicBezTo>
                <a:cubicBezTo>
                  <a:pt x="1756" y="1437"/>
                  <a:pt x="1756" y="1437"/>
                  <a:pt x="1756" y="1437"/>
                </a:cubicBezTo>
                <a:cubicBezTo>
                  <a:pt x="1744" y="1437"/>
                  <a:pt x="1744" y="1437"/>
                  <a:pt x="1744" y="1437"/>
                </a:cubicBezTo>
                <a:cubicBezTo>
                  <a:pt x="1731" y="1448"/>
                  <a:pt x="1731" y="1448"/>
                  <a:pt x="1731" y="1448"/>
                </a:cubicBezTo>
                <a:cubicBezTo>
                  <a:pt x="1699" y="1448"/>
                  <a:pt x="1699" y="1448"/>
                  <a:pt x="1699" y="1448"/>
                </a:cubicBezTo>
                <a:cubicBezTo>
                  <a:pt x="1699" y="1437"/>
                  <a:pt x="1699" y="1437"/>
                  <a:pt x="1699" y="1437"/>
                </a:cubicBezTo>
                <a:cubicBezTo>
                  <a:pt x="1673" y="1437"/>
                  <a:pt x="1673" y="1437"/>
                  <a:pt x="1673" y="1437"/>
                </a:cubicBezTo>
                <a:cubicBezTo>
                  <a:pt x="1673" y="1469"/>
                  <a:pt x="1673" y="1469"/>
                  <a:pt x="1673" y="1469"/>
                </a:cubicBezTo>
                <a:cubicBezTo>
                  <a:pt x="1656" y="1469"/>
                  <a:pt x="1656" y="1469"/>
                  <a:pt x="1656" y="1469"/>
                </a:cubicBezTo>
                <a:cubicBezTo>
                  <a:pt x="1656" y="1459"/>
                  <a:pt x="1656" y="1459"/>
                  <a:pt x="1656" y="1459"/>
                </a:cubicBezTo>
                <a:cubicBezTo>
                  <a:pt x="1619" y="1459"/>
                  <a:pt x="1619" y="1459"/>
                  <a:pt x="1619" y="1459"/>
                </a:cubicBezTo>
                <a:cubicBezTo>
                  <a:pt x="1619" y="1448"/>
                  <a:pt x="1619" y="1448"/>
                  <a:pt x="1619" y="1448"/>
                </a:cubicBezTo>
                <a:cubicBezTo>
                  <a:pt x="1587" y="1448"/>
                  <a:pt x="1587" y="1448"/>
                  <a:pt x="1587" y="1448"/>
                </a:cubicBezTo>
                <a:cubicBezTo>
                  <a:pt x="1587" y="1459"/>
                  <a:pt x="1587" y="1459"/>
                  <a:pt x="1587" y="1459"/>
                </a:cubicBezTo>
                <a:cubicBezTo>
                  <a:pt x="1563" y="1459"/>
                  <a:pt x="1563" y="1459"/>
                  <a:pt x="1563" y="1459"/>
                </a:cubicBezTo>
                <a:cubicBezTo>
                  <a:pt x="1563" y="1407"/>
                  <a:pt x="1563" y="1407"/>
                  <a:pt x="1563" y="1407"/>
                </a:cubicBezTo>
                <a:cubicBezTo>
                  <a:pt x="1531" y="1393"/>
                  <a:pt x="1531" y="1393"/>
                  <a:pt x="1531" y="1393"/>
                </a:cubicBezTo>
                <a:cubicBezTo>
                  <a:pt x="1531" y="1408"/>
                  <a:pt x="1531" y="1408"/>
                  <a:pt x="1531" y="1408"/>
                </a:cubicBezTo>
                <a:cubicBezTo>
                  <a:pt x="1524" y="1408"/>
                  <a:pt x="1524" y="1408"/>
                  <a:pt x="1524" y="1408"/>
                </a:cubicBezTo>
                <a:cubicBezTo>
                  <a:pt x="1524" y="1331"/>
                  <a:pt x="1524" y="1331"/>
                  <a:pt x="1524" y="1331"/>
                </a:cubicBezTo>
                <a:cubicBezTo>
                  <a:pt x="1507" y="1331"/>
                  <a:pt x="1507" y="1331"/>
                  <a:pt x="1507" y="1331"/>
                </a:cubicBezTo>
                <a:cubicBezTo>
                  <a:pt x="1507" y="1307"/>
                  <a:pt x="1507" y="1307"/>
                  <a:pt x="1507" y="1307"/>
                </a:cubicBezTo>
                <a:cubicBezTo>
                  <a:pt x="1479" y="1307"/>
                  <a:pt x="1479" y="1307"/>
                  <a:pt x="1479" y="1307"/>
                </a:cubicBezTo>
                <a:cubicBezTo>
                  <a:pt x="1479" y="1281"/>
                  <a:pt x="1479" y="1281"/>
                  <a:pt x="1479" y="1281"/>
                </a:cubicBezTo>
                <a:cubicBezTo>
                  <a:pt x="1465" y="1281"/>
                  <a:pt x="1465" y="1281"/>
                  <a:pt x="1465" y="1281"/>
                </a:cubicBezTo>
                <a:cubicBezTo>
                  <a:pt x="1465" y="1307"/>
                  <a:pt x="1465" y="1307"/>
                  <a:pt x="1465" y="1307"/>
                </a:cubicBezTo>
                <a:cubicBezTo>
                  <a:pt x="1443" y="1307"/>
                  <a:pt x="1443" y="1307"/>
                  <a:pt x="1443" y="1307"/>
                </a:cubicBezTo>
                <a:cubicBezTo>
                  <a:pt x="1443" y="1265"/>
                  <a:pt x="1443" y="1265"/>
                  <a:pt x="1443" y="1265"/>
                </a:cubicBezTo>
                <a:cubicBezTo>
                  <a:pt x="1443" y="1265"/>
                  <a:pt x="1412" y="1232"/>
                  <a:pt x="1389" y="1232"/>
                </a:cubicBezTo>
                <a:cubicBezTo>
                  <a:pt x="1367" y="1232"/>
                  <a:pt x="1337" y="1269"/>
                  <a:pt x="1337" y="1269"/>
                </a:cubicBezTo>
                <a:cubicBezTo>
                  <a:pt x="1337" y="1359"/>
                  <a:pt x="1337" y="1359"/>
                  <a:pt x="1337" y="1359"/>
                </a:cubicBezTo>
                <a:cubicBezTo>
                  <a:pt x="1315" y="1359"/>
                  <a:pt x="1315" y="1359"/>
                  <a:pt x="1315" y="1359"/>
                </a:cubicBezTo>
                <a:cubicBezTo>
                  <a:pt x="1315" y="1417"/>
                  <a:pt x="1315" y="1417"/>
                  <a:pt x="1315" y="1417"/>
                </a:cubicBezTo>
                <a:cubicBezTo>
                  <a:pt x="1275" y="1432"/>
                  <a:pt x="1275" y="1432"/>
                  <a:pt x="1275" y="1432"/>
                </a:cubicBezTo>
                <a:cubicBezTo>
                  <a:pt x="1275" y="1445"/>
                  <a:pt x="1275" y="1445"/>
                  <a:pt x="1275" y="1445"/>
                </a:cubicBezTo>
                <a:cubicBezTo>
                  <a:pt x="1267" y="1445"/>
                  <a:pt x="1267" y="1445"/>
                  <a:pt x="1267" y="1445"/>
                </a:cubicBezTo>
                <a:cubicBezTo>
                  <a:pt x="1267" y="1421"/>
                  <a:pt x="1267" y="1421"/>
                  <a:pt x="1267" y="1421"/>
                </a:cubicBezTo>
                <a:cubicBezTo>
                  <a:pt x="1253" y="1421"/>
                  <a:pt x="1253" y="1421"/>
                  <a:pt x="1253" y="1421"/>
                </a:cubicBezTo>
                <a:cubicBezTo>
                  <a:pt x="1235" y="1395"/>
                  <a:pt x="1235" y="1395"/>
                  <a:pt x="1235" y="1395"/>
                </a:cubicBezTo>
                <a:cubicBezTo>
                  <a:pt x="1213" y="1416"/>
                  <a:pt x="1213" y="1416"/>
                  <a:pt x="1213" y="1416"/>
                </a:cubicBezTo>
                <a:cubicBezTo>
                  <a:pt x="1213" y="1399"/>
                  <a:pt x="1213" y="1399"/>
                  <a:pt x="1213" y="1399"/>
                </a:cubicBezTo>
                <a:cubicBezTo>
                  <a:pt x="1200" y="1399"/>
                  <a:pt x="1200" y="1399"/>
                  <a:pt x="1200" y="1399"/>
                </a:cubicBezTo>
                <a:cubicBezTo>
                  <a:pt x="1200" y="1409"/>
                  <a:pt x="1200" y="1409"/>
                  <a:pt x="1200" y="1409"/>
                </a:cubicBezTo>
                <a:cubicBezTo>
                  <a:pt x="1189" y="1409"/>
                  <a:pt x="1189" y="1409"/>
                  <a:pt x="1189" y="1409"/>
                </a:cubicBezTo>
                <a:cubicBezTo>
                  <a:pt x="1189" y="1392"/>
                  <a:pt x="1189" y="1392"/>
                  <a:pt x="1189" y="1392"/>
                </a:cubicBezTo>
                <a:cubicBezTo>
                  <a:pt x="1164" y="1392"/>
                  <a:pt x="1164" y="1392"/>
                  <a:pt x="1164" y="1392"/>
                </a:cubicBezTo>
                <a:cubicBezTo>
                  <a:pt x="1164" y="1401"/>
                  <a:pt x="1164" y="1401"/>
                  <a:pt x="1164" y="1401"/>
                </a:cubicBezTo>
                <a:cubicBezTo>
                  <a:pt x="1155" y="1401"/>
                  <a:pt x="1155" y="1401"/>
                  <a:pt x="1155" y="1401"/>
                </a:cubicBezTo>
                <a:cubicBezTo>
                  <a:pt x="1155" y="1417"/>
                  <a:pt x="1155" y="1417"/>
                  <a:pt x="1155" y="1417"/>
                </a:cubicBezTo>
                <a:cubicBezTo>
                  <a:pt x="1133" y="1417"/>
                  <a:pt x="1133" y="1417"/>
                  <a:pt x="1133" y="1417"/>
                </a:cubicBezTo>
                <a:cubicBezTo>
                  <a:pt x="1133" y="1397"/>
                  <a:pt x="1133" y="1397"/>
                  <a:pt x="1133" y="1397"/>
                </a:cubicBezTo>
                <a:cubicBezTo>
                  <a:pt x="1123" y="1397"/>
                  <a:pt x="1123" y="1397"/>
                  <a:pt x="1123" y="1397"/>
                </a:cubicBezTo>
                <a:cubicBezTo>
                  <a:pt x="1112" y="1385"/>
                  <a:pt x="1112" y="1385"/>
                  <a:pt x="1112" y="1385"/>
                </a:cubicBezTo>
                <a:cubicBezTo>
                  <a:pt x="1104" y="1391"/>
                  <a:pt x="1104" y="1391"/>
                  <a:pt x="1104" y="1391"/>
                </a:cubicBezTo>
                <a:cubicBezTo>
                  <a:pt x="1095" y="1391"/>
                  <a:pt x="1095" y="1391"/>
                  <a:pt x="1095" y="1391"/>
                </a:cubicBezTo>
                <a:cubicBezTo>
                  <a:pt x="1076" y="1368"/>
                  <a:pt x="1076" y="1368"/>
                  <a:pt x="1076" y="1368"/>
                </a:cubicBezTo>
                <a:cubicBezTo>
                  <a:pt x="1063" y="1389"/>
                  <a:pt x="1063" y="1389"/>
                  <a:pt x="1063" y="1389"/>
                </a:cubicBezTo>
                <a:cubicBezTo>
                  <a:pt x="1051" y="1389"/>
                  <a:pt x="1051" y="1389"/>
                  <a:pt x="1051" y="1389"/>
                </a:cubicBezTo>
                <a:cubicBezTo>
                  <a:pt x="1051" y="1371"/>
                  <a:pt x="1051" y="1371"/>
                  <a:pt x="1051" y="1371"/>
                </a:cubicBezTo>
                <a:cubicBezTo>
                  <a:pt x="1031" y="1371"/>
                  <a:pt x="1031" y="1371"/>
                  <a:pt x="1031" y="1371"/>
                </a:cubicBezTo>
                <a:cubicBezTo>
                  <a:pt x="1031" y="1391"/>
                  <a:pt x="1031" y="1391"/>
                  <a:pt x="1031" y="1391"/>
                </a:cubicBezTo>
                <a:cubicBezTo>
                  <a:pt x="1020" y="1403"/>
                  <a:pt x="1020" y="1403"/>
                  <a:pt x="1020" y="1403"/>
                </a:cubicBezTo>
                <a:cubicBezTo>
                  <a:pt x="1012" y="1403"/>
                  <a:pt x="1012" y="1403"/>
                  <a:pt x="1012" y="1403"/>
                </a:cubicBezTo>
                <a:cubicBezTo>
                  <a:pt x="1012" y="1376"/>
                  <a:pt x="1012" y="1376"/>
                  <a:pt x="1012" y="1376"/>
                </a:cubicBezTo>
                <a:cubicBezTo>
                  <a:pt x="999" y="1376"/>
                  <a:pt x="999" y="1376"/>
                  <a:pt x="999" y="1376"/>
                </a:cubicBezTo>
                <a:cubicBezTo>
                  <a:pt x="988" y="1359"/>
                  <a:pt x="988" y="1359"/>
                  <a:pt x="988" y="1359"/>
                </a:cubicBezTo>
                <a:cubicBezTo>
                  <a:pt x="969" y="1381"/>
                  <a:pt x="969" y="1381"/>
                  <a:pt x="969" y="1381"/>
                </a:cubicBezTo>
                <a:cubicBezTo>
                  <a:pt x="969" y="1224"/>
                  <a:pt x="969" y="1224"/>
                  <a:pt x="969" y="1224"/>
                </a:cubicBezTo>
                <a:cubicBezTo>
                  <a:pt x="943" y="1224"/>
                  <a:pt x="943" y="1224"/>
                  <a:pt x="943" y="1224"/>
                </a:cubicBezTo>
                <a:cubicBezTo>
                  <a:pt x="943" y="1212"/>
                  <a:pt x="943" y="1212"/>
                  <a:pt x="943" y="1212"/>
                </a:cubicBezTo>
                <a:cubicBezTo>
                  <a:pt x="969" y="1212"/>
                  <a:pt x="969" y="1212"/>
                  <a:pt x="969" y="1212"/>
                </a:cubicBezTo>
                <a:cubicBezTo>
                  <a:pt x="969" y="1204"/>
                  <a:pt x="969" y="1204"/>
                  <a:pt x="969" y="1204"/>
                </a:cubicBezTo>
                <a:cubicBezTo>
                  <a:pt x="847" y="1204"/>
                  <a:pt x="847" y="1204"/>
                  <a:pt x="847" y="1204"/>
                </a:cubicBezTo>
                <a:cubicBezTo>
                  <a:pt x="847" y="1211"/>
                  <a:pt x="847" y="1211"/>
                  <a:pt x="847" y="1211"/>
                </a:cubicBezTo>
                <a:cubicBezTo>
                  <a:pt x="857" y="1211"/>
                  <a:pt x="857" y="1211"/>
                  <a:pt x="857" y="1211"/>
                </a:cubicBezTo>
                <a:cubicBezTo>
                  <a:pt x="857" y="1224"/>
                  <a:pt x="857" y="1224"/>
                  <a:pt x="857" y="1224"/>
                </a:cubicBezTo>
                <a:cubicBezTo>
                  <a:pt x="843" y="1224"/>
                  <a:pt x="843" y="1224"/>
                  <a:pt x="843" y="1224"/>
                </a:cubicBezTo>
                <a:cubicBezTo>
                  <a:pt x="843" y="1375"/>
                  <a:pt x="843" y="1375"/>
                  <a:pt x="843" y="1375"/>
                </a:cubicBezTo>
                <a:cubicBezTo>
                  <a:pt x="828" y="1375"/>
                  <a:pt x="828" y="1375"/>
                  <a:pt x="828" y="1375"/>
                </a:cubicBezTo>
                <a:cubicBezTo>
                  <a:pt x="828" y="1387"/>
                  <a:pt x="828" y="1387"/>
                  <a:pt x="828" y="1387"/>
                </a:cubicBezTo>
                <a:cubicBezTo>
                  <a:pt x="816" y="1387"/>
                  <a:pt x="816" y="1387"/>
                  <a:pt x="816" y="1387"/>
                </a:cubicBezTo>
                <a:cubicBezTo>
                  <a:pt x="816" y="1403"/>
                  <a:pt x="816" y="1403"/>
                  <a:pt x="816" y="1403"/>
                </a:cubicBezTo>
                <a:cubicBezTo>
                  <a:pt x="804" y="1403"/>
                  <a:pt x="804" y="1403"/>
                  <a:pt x="804" y="1403"/>
                </a:cubicBezTo>
                <a:cubicBezTo>
                  <a:pt x="787" y="1393"/>
                  <a:pt x="787" y="1393"/>
                  <a:pt x="787" y="1393"/>
                </a:cubicBezTo>
                <a:cubicBezTo>
                  <a:pt x="787" y="1193"/>
                  <a:pt x="787" y="1193"/>
                  <a:pt x="787" y="1193"/>
                </a:cubicBezTo>
                <a:cubicBezTo>
                  <a:pt x="691" y="1193"/>
                  <a:pt x="691" y="1193"/>
                  <a:pt x="691" y="1193"/>
                </a:cubicBezTo>
                <a:cubicBezTo>
                  <a:pt x="691" y="1427"/>
                  <a:pt x="691" y="1427"/>
                  <a:pt x="691" y="1427"/>
                </a:cubicBezTo>
                <a:cubicBezTo>
                  <a:pt x="664" y="1427"/>
                  <a:pt x="664" y="1427"/>
                  <a:pt x="664" y="1427"/>
                </a:cubicBezTo>
                <a:cubicBezTo>
                  <a:pt x="664" y="1445"/>
                  <a:pt x="664" y="1445"/>
                  <a:pt x="664" y="1445"/>
                </a:cubicBezTo>
                <a:cubicBezTo>
                  <a:pt x="640" y="1445"/>
                  <a:pt x="640" y="1445"/>
                  <a:pt x="640" y="1445"/>
                </a:cubicBezTo>
                <a:cubicBezTo>
                  <a:pt x="640" y="1436"/>
                  <a:pt x="640" y="1436"/>
                  <a:pt x="640" y="1436"/>
                </a:cubicBezTo>
                <a:cubicBezTo>
                  <a:pt x="625" y="1436"/>
                  <a:pt x="625" y="1436"/>
                  <a:pt x="625" y="1436"/>
                </a:cubicBezTo>
                <a:cubicBezTo>
                  <a:pt x="625" y="1237"/>
                  <a:pt x="625" y="1237"/>
                  <a:pt x="625" y="1237"/>
                </a:cubicBezTo>
                <a:cubicBezTo>
                  <a:pt x="601" y="1237"/>
                  <a:pt x="601" y="1237"/>
                  <a:pt x="601" y="1237"/>
                </a:cubicBezTo>
                <a:cubicBezTo>
                  <a:pt x="601" y="1228"/>
                  <a:pt x="601" y="1228"/>
                  <a:pt x="601" y="1228"/>
                </a:cubicBezTo>
                <a:cubicBezTo>
                  <a:pt x="536" y="1228"/>
                  <a:pt x="536" y="1228"/>
                  <a:pt x="536" y="1228"/>
                </a:cubicBezTo>
                <a:cubicBezTo>
                  <a:pt x="536" y="1241"/>
                  <a:pt x="536" y="1241"/>
                  <a:pt x="536" y="1241"/>
                </a:cubicBezTo>
                <a:cubicBezTo>
                  <a:pt x="515" y="1241"/>
                  <a:pt x="515" y="1241"/>
                  <a:pt x="515" y="1241"/>
                </a:cubicBezTo>
                <a:cubicBezTo>
                  <a:pt x="515" y="1227"/>
                  <a:pt x="515" y="1227"/>
                  <a:pt x="515" y="1227"/>
                </a:cubicBezTo>
                <a:cubicBezTo>
                  <a:pt x="501" y="1227"/>
                  <a:pt x="501" y="1227"/>
                  <a:pt x="501" y="1227"/>
                </a:cubicBezTo>
                <a:cubicBezTo>
                  <a:pt x="501" y="1227"/>
                  <a:pt x="487" y="1169"/>
                  <a:pt x="456" y="1169"/>
                </a:cubicBezTo>
                <a:cubicBezTo>
                  <a:pt x="425" y="1169"/>
                  <a:pt x="401" y="1224"/>
                  <a:pt x="401" y="1224"/>
                </a:cubicBezTo>
                <a:cubicBezTo>
                  <a:pt x="392" y="1224"/>
                  <a:pt x="392" y="1224"/>
                  <a:pt x="392" y="1224"/>
                </a:cubicBezTo>
                <a:cubicBezTo>
                  <a:pt x="392" y="1243"/>
                  <a:pt x="392" y="1243"/>
                  <a:pt x="392" y="1243"/>
                </a:cubicBezTo>
                <a:cubicBezTo>
                  <a:pt x="373" y="1243"/>
                  <a:pt x="373" y="1243"/>
                  <a:pt x="373" y="1243"/>
                </a:cubicBezTo>
                <a:cubicBezTo>
                  <a:pt x="373" y="1233"/>
                  <a:pt x="373" y="1233"/>
                  <a:pt x="373" y="1233"/>
                </a:cubicBezTo>
                <a:cubicBezTo>
                  <a:pt x="320" y="1233"/>
                  <a:pt x="320" y="1233"/>
                  <a:pt x="320" y="1233"/>
                </a:cubicBezTo>
                <a:cubicBezTo>
                  <a:pt x="320" y="1245"/>
                  <a:pt x="320" y="1245"/>
                  <a:pt x="320" y="1245"/>
                </a:cubicBezTo>
                <a:cubicBezTo>
                  <a:pt x="303" y="1245"/>
                  <a:pt x="303" y="1245"/>
                  <a:pt x="303" y="1245"/>
                </a:cubicBezTo>
                <a:cubicBezTo>
                  <a:pt x="288" y="1257"/>
                  <a:pt x="288" y="1257"/>
                  <a:pt x="288" y="1257"/>
                </a:cubicBezTo>
                <a:cubicBezTo>
                  <a:pt x="288" y="1331"/>
                  <a:pt x="288" y="1331"/>
                  <a:pt x="288" y="1331"/>
                </a:cubicBezTo>
                <a:cubicBezTo>
                  <a:pt x="268" y="1331"/>
                  <a:pt x="268" y="1331"/>
                  <a:pt x="268" y="1331"/>
                </a:cubicBezTo>
                <a:cubicBezTo>
                  <a:pt x="268" y="1373"/>
                  <a:pt x="268" y="1373"/>
                  <a:pt x="268" y="1373"/>
                </a:cubicBezTo>
                <a:cubicBezTo>
                  <a:pt x="252" y="1373"/>
                  <a:pt x="252" y="1373"/>
                  <a:pt x="252" y="1373"/>
                </a:cubicBezTo>
                <a:cubicBezTo>
                  <a:pt x="252" y="1325"/>
                  <a:pt x="252" y="1325"/>
                  <a:pt x="252" y="1325"/>
                </a:cubicBezTo>
                <a:cubicBezTo>
                  <a:pt x="236" y="1325"/>
                  <a:pt x="236" y="1325"/>
                  <a:pt x="236" y="1325"/>
                </a:cubicBezTo>
                <a:cubicBezTo>
                  <a:pt x="236" y="1342"/>
                  <a:pt x="236" y="1342"/>
                  <a:pt x="236" y="1342"/>
                </a:cubicBezTo>
                <a:cubicBezTo>
                  <a:pt x="218" y="1342"/>
                  <a:pt x="218" y="1342"/>
                  <a:pt x="218" y="1342"/>
                </a:cubicBezTo>
                <a:cubicBezTo>
                  <a:pt x="218" y="1331"/>
                  <a:pt x="218" y="1331"/>
                  <a:pt x="218" y="1331"/>
                </a:cubicBezTo>
                <a:cubicBezTo>
                  <a:pt x="195" y="1331"/>
                  <a:pt x="195" y="1331"/>
                  <a:pt x="195" y="1331"/>
                </a:cubicBezTo>
                <a:cubicBezTo>
                  <a:pt x="195" y="1312"/>
                  <a:pt x="195" y="1312"/>
                  <a:pt x="195" y="1312"/>
                </a:cubicBezTo>
                <a:cubicBezTo>
                  <a:pt x="182" y="1299"/>
                  <a:pt x="182" y="1299"/>
                  <a:pt x="182" y="1299"/>
                </a:cubicBezTo>
                <a:cubicBezTo>
                  <a:pt x="168" y="1283"/>
                  <a:pt x="168" y="1283"/>
                  <a:pt x="168" y="1283"/>
                </a:cubicBezTo>
                <a:cubicBezTo>
                  <a:pt x="134" y="1283"/>
                  <a:pt x="134" y="1283"/>
                  <a:pt x="134" y="1283"/>
                </a:cubicBezTo>
                <a:cubicBezTo>
                  <a:pt x="102" y="1307"/>
                  <a:pt x="102" y="1307"/>
                  <a:pt x="102" y="1307"/>
                </a:cubicBezTo>
                <a:cubicBezTo>
                  <a:pt x="78" y="1307"/>
                  <a:pt x="78" y="1307"/>
                  <a:pt x="78" y="1307"/>
                </a:cubicBezTo>
                <a:cubicBezTo>
                  <a:pt x="78" y="1401"/>
                  <a:pt x="78" y="1401"/>
                  <a:pt x="78" y="1401"/>
                </a:cubicBezTo>
                <a:cubicBezTo>
                  <a:pt x="56" y="1357"/>
                  <a:pt x="56" y="1357"/>
                  <a:pt x="56" y="1357"/>
                </a:cubicBezTo>
                <a:cubicBezTo>
                  <a:pt x="56" y="1333"/>
                  <a:pt x="56" y="1333"/>
                  <a:pt x="56" y="1333"/>
                </a:cubicBezTo>
                <a:cubicBezTo>
                  <a:pt x="0" y="1333"/>
                  <a:pt x="0" y="1333"/>
                  <a:pt x="0" y="1333"/>
                </a:cubicBezTo>
                <a:cubicBezTo>
                  <a:pt x="0" y="1542"/>
                  <a:pt x="0" y="1542"/>
                  <a:pt x="0" y="1542"/>
                </a:cubicBezTo>
                <a:cubicBezTo>
                  <a:pt x="8000" y="1542"/>
                  <a:pt x="8000" y="1542"/>
                  <a:pt x="8000" y="1542"/>
                </a:cubicBezTo>
                <a:cubicBezTo>
                  <a:pt x="8000" y="1472"/>
                  <a:pt x="8000" y="1472"/>
                  <a:pt x="8000" y="1472"/>
                </a:cubicBezTo>
                <a:lnTo>
                  <a:pt x="7978" y="1472"/>
                </a:lnTo>
                <a:close/>
                <a:moveTo>
                  <a:pt x="3369" y="1457"/>
                </a:moveTo>
                <a:cubicBezTo>
                  <a:pt x="3356" y="1457"/>
                  <a:pt x="3356" y="1457"/>
                  <a:pt x="3356" y="1457"/>
                </a:cubicBezTo>
                <a:cubicBezTo>
                  <a:pt x="3356" y="1408"/>
                  <a:pt x="3356" y="1408"/>
                  <a:pt x="3356" y="1408"/>
                </a:cubicBezTo>
                <a:cubicBezTo>
                  <a:pt x="3369" y="1408"/>
                  <a:pt x="3369" y="1408"/>
                  <a:pt x="3369" y="1408"/>
                </a:cubicBezTo>
                <a:lnTo>
                  <a:pt x="3369" y="1457"/>
                </a:lnTo>
                <a:close/>
                <a:moveTo>
                  <a:pt x="3369" y="1389"/>
                </a:moveTo>
                <a:cubicBezTo>
                  <a:pt x="3356" y="1389"/>
                  <a:pt x="3356" y="1389"/>
                  <a:pt x="3356" y="1389"/>
                </a:cubicBezTo>
                <a:cubicBezTo>
                  <a:pt x="3356" y="1335"/>
                  <a:pt x="3356" y="1335"/>
                  <a:pt x="3356" y="1335"/>
                </a:cubicBezTo>
                <a:cubicBezTo>
                  <a:pt x="3369" y="1335"/>
                  <a:pt x="3369" y="1335"/>
                  <a:pt x="3369" y="1335"/>
                </a:cubicBezTo>
                <a:lnTo>
                  <a:pt x="3369" y="1389"/>
                </a:lnTo>
                <a:close/>
                <a:moveTo>
                  <a:pt x="3356" y="1141"/>
                </a:moveTo>
                <a:cubicBezTo>
                  <a:pt x="3356" y="1098"/>
                  <a:pt x="3356" y="1098"/>
                  <a:pt x="3356" y="1098"/>
                </a:cubicBezTo>
                <a:cubicBezTo>
                  <a:pt x="3356" y="1098"/>
                  <a:pt x="3373" y="1103"/>
                  <a:pt x="3373" y="1119"/>
                </a:cubicBezTo>
                <a:cubicBezTo>
                  <a:pt x="3373" y="1136"/>
                  <a:pt x="3356" y="1141"/>
                  <a:pt x="3356" y="1141"/>
                </a:cubicBezTo>
                <a:close/>
                <a:moveTo>
                  <a:pt x="3356" y="1060"/>
                </a:moveTo>
                <a:cubicBezTo>
                  <a:pt x="3356" y="1024"/>
                  <a:pt x="3356" y="1024"/>
                  <a:pt x="3356" y="1024"/>
                </a:cubicBezTo>
                <a:cubicBezTo>
                  <a:pt x="3356" y="1024"/>
                  <a:pt x="3373" y="1029"/>
                  <a:pt x="3373" y="1042"/>
                </a:cubicBezTo>
                <a:cubicBezTo>
                  <a:pt x="3373" y="1055"/>
                  <a:pt x="3356" y="1060"/>
                  <a:pt x="3356" y="1060"/>
                </a:cubicBezTo>
                <a:close/>
                <a:moveTo>
                  <a:pt x="3356" y="988"/>
                </a:moveTo>
                <a:cubicBezTo>
                  <a:pt x="3356" y="950"/>
                  <a:pt x="3356" y="950"/>
                  <a:pt x="3356" y="950"/>
                </a:cubicBezTo>
                <a:cubicBezTo>
                  <a:pt x="3356" y="950"/>
                  <a:pt x="3373" y="953"/>
                  <a:pt x="3373" y="969"/>
                </a:cubicBezTo>
                <a:cubicBezTo>
                  <a:pt x="3373" y="985"/>
                  <a:pt x="3356" y="988"/>
                  <a:pt x="3356" y="988"/>
                </a:cubicBezTo>
                <a:close/>
                <a:moveTo>
                  <a:pt x="3356" y="911"/>
                </a:moveTo>
                <a:cubicBezTo>
                  <a:pt x="3356" y="872"/>
                  <a:pt x="3356" y="872"/>
                  <a:pt x="3356" y="872"/>
                </a:cubicBezTo>
                <a:cubicBezTo>
                  <a:pt x="3356" y="872"/>
                  <a:pt x="3373" y="878"/>
                  <a:pt x="3373" y="891"/>
                </a:cubicBezTo>
                <a:cubicBezTo>
                  <a:pt x="3373" y="905"/>
                  <a:pt x="3356" y="911"/>
                  <a:pt x="3356" y="911"/>
                </a:cubicBezTo>
                <a:close/>
                <a:moveTo>
                  <a:pt x="3356" y="835"/>
                </a:moveTo>
                <a:cubicBezTo>
                  <a:pt x="3356" y="796"/>
                  <a:pt x="3356" y="796"/>
                  <a:pt x="3356" y="796"/>
                </a:cubicBezTo>
                <a:cubicBezTo>
                  <a:pt x="3356" y="796"/>
                  <a:pt x="3373" y="800"/>
                  <a:pt x="3373" y="815"/>
                </a:cubicBezTo>
                <a:cubicBezTo>
                  <a:pt x="3373" y="831"/>
                  <a:pt x="3356" y="835"/>
                  <a:pt x="3356" y="835"/>
                </a:cubicBezTo>
                <a:close/>
                <a:moveTo>
                  <a:pt x="3356" y="756"/>
                </a:moveTo>
                <a:cubicBezTo>
                  <a:pt x="3356" y="718"/>
                  <a:pt x="3356" y="718"/>
                  <a:pt x="3356" y="718"/>
                </a:cubicBezTo>
                <a:cubicBezTo>
                  <a:pt x="3356" y="718"/>
                  <a:pt x="3373" y="720"/>
                  <a:pt x="3373" y="737"/>
                </a:cubicBezTo>
                <a:cubicBezTo>
                  <a:pt x="3373" y="754"/>
                  <a:pt x="3356" y="756"/>
                  <a:pt x="3356" y="756"/>
                </a:cubicBezTo>
                <a:close/>
                <a:moveTo>
                  <a:pt x="5556" y="570"/>
                </a:moveTo>
                <a:cubicBezTo>
                  <a:pt x="5508" y="582"/>
                  <a:pt x="5508" y="582"/>
                  <a:pt x="5508" y="582"/>
                </a:cubicBezTo>
                <a:cubicBezTo>
                  <a:pt x="5490" y="529"/>
                  <a:pt x="5490" y="529"/>
                  <a:pt x="5490" y="529"/>
                </a:cubicBezTo>
                <a:cubicBezTo>
                  <a:pt x="5566" y="508"/>
                  <a:pt x="5566" y="508"/>
                  <a:pt x="5566" y="508"/>
                </a:cubicBezTo>
                <a:lnTo>
                  <a:pt x="5556" y="570"/>
                </a:lnTo>
                <a:close/>
              </a:path>
            </a:pathLst>
          </a:custGeom>
          <a:noFill/>
          <a:ln>
            <a:gradFill>
              <a:gsLst>
                <a:gs pos="0">
                  <a:schemeClr val="accent1">
                    <a:lumMod val="5000"/>
                    <a:lumOff val="95000"/>
                  </a:schemeClr>
                </a:gs>
                <a:gs pos="100000">
                  <a:srgbClr val="28A9D6">
                    <a:alpha val="75000"/>
                  </a:srgbClr>
                </a:gs>
              </a:gsLst>
              <a:lin ang="5400000" scaled="1"/>
            </a:gradFill>
          </a:ln>
          <a:effectLst/>
        </p:spPr>
        <p:txBody>
          <a:bodyPr vert="horz" wrap="square" lIns="121920" tIns="60960" rIns="121920" bIns="60960" numCol="1" anchor="t" anchorCtr="0" compatLnSpc="1">
            <a:prstTxWarp prst="textNoShape">
              <a:avLst/>
            </a:prstTxWarp>
          </a:bodyPr>
          <a:lstStyle/>
          <a:p>
            <a:endParaRPr lang="zh-CN" altLang="en-US" sz="2400"/>
          </a:p>
        </p:txBody>
      </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userDrawn="1"/>
        </p:nvSpPr>
        <p:spPr>
          <a:xfrm>
            <a:off x="333375" y="455040"/>
            <a:ext cx="1227586" cy="369332"/>
          </a:xfrm>
          <a:prstGeom prst="rect">
            <a:avLst/>
          </a:prstGeom>
          <a:noFill/>
        </p:spPr>
        <p:txBody>
          <a:bodyPr wrap="square" rtlCol="0">
            <a:spAutoFit/>
          </a:bodyPr>
          <a:lstStyle/>
          <a:p>
            <a:pPr algn="ctr"/>
            <a:r>
              <a:rPr lang="zh-CN" altLang="en-US" sz="1800" dirty="0" smtClean="0">
                <a:solidFill>
                  <a:schemeClr val="tx1">
                    <a:lumMod val="75000"/>
                    <a:lumOff val="25000"/>
                  </a:schemeClr>
                </a:solidFill>
              </a:rPr>
              <a:t>第二部分</a:t>
            </a:r>
            <a:endParaRPr lang="zh-CN" altLang="en-US" sz="1800" dirty="0">
              <a:solidFill>
                <a:schemeClr val="tx1">
                  <a:lumMod val="75000"/>
                  <a:lumOff val="25000"/>
                </a:schemeClr>
              </a:solidFill>
            </a:endParaRPr>
          </a:p>
        </p:txBody>
      </p: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椭圆 25"/>
          <p:cNvSpPr/>
          <p:nvPr userDrawn="1"/>
        </p:nvSpPr>
        <p:spPr>
          <a:xfrm>
            <a:off x="11156816" y="275375"/>
            <a:ext cx="548997" cy="548997"/>
          </a:xfrm>
          <a:prstGeom prst="ellipse">
            <a:avLst/>
          </a:prstGeom>
          <a:blipFill dpi="0" rotWithShape="1">
            <a:blip r:embed="rId2"/>
            <a:srcRect/>
            <a:tile tx="-19050" ty="101600" sx="20000" sy="20000" flip="none" algn="ctr"/>
          </a:blipFill>
          <a:ln w="9525">
            <a:solidFill>
              <a:srgbClr val="4DB8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4066279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过渡页">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p:spPr>
        <p:txBody>
          <a:bodyPr wrap="square" lIns="0" tIns="0" rIns="0" bIns="0" anchor="ctr" anchorCtr="1"/>
          <a:lstStyle>
            <a:lvl1pPr algn="ctr">
              <a:defRPr sz="1200">
                <a:solidFill>
                  <a:schemeClr val="tx1"/>
                </a:solidFill>
              </a:defRPr>
            </a:lvl1pPr>
          </a:lstStyle>
          <a:p>
            <a:fld id="{55183D58-648D-4475-BEF8-624F48514A30}" type="slidenum">
              <a:rPr lang="zh-CN" altLang="en-US" smtClean="0"/>
              <a:pPr/>
              <a:t>‹#›</a:t>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rgbClr val="28A9D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rgbClr val="28A9D6"/>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p:grpSpPr>
        <p:sp>
          <p:nvSpPr>
            <p:cNvPr id="8" name="椭圆 7"/>
            <p:cNvSpPr/>
            <p:nvPr/>
          </p:nvSpPr>
          <p:spPr>
            <a:xfrm>
              <a:off x="8641073" y="1574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542857">
              <a:off x="9362925" y="32223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3085714">
              <a:off x="9941806" y="7838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7714286">
              <a:off x="9941806" y="2858472"/>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4628572">
              <a:off x="10263060" y="145096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9257143">
              <a:off x="9362925" y="332011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6171428">
              <a:off x="10263060" y="219138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rot="10800000">
              <a:off x="8641073" y="34848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rot="12342857">
              <a:off x="7919220" y="332011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rot="13885714">
              <a:off x="7340340" y="2858472"/>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rot="20057142">
              <a:off x="7919220" y="32223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rot="15428571">
              <a:off x="7019085" y="219138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rot="16971429">
              <a:off x="7019085" y="145096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rot="18514286">
              <a:off x="7340340" y="7838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Freeform 5"/>
          <p:cNvSpPr>
            <a:spLocks noEditPoints="1"/>
          </p:cNvSpPr>
          <p:nvPr userDrawn="1"/>
        </p:nvSpPr>
        <p:spPr bwMode="auto">
          <a:xfrm>
            <a:off x="7458155" y="5658694"/>
            <a:ext cx="4253066" cy="821142"/>
          </a:xfrm>
          <a:custGeom>
            <a:avLst/>
            <a:gdLst>
              <a:gd name="T0" fmla="*/ 7933 w 8000"/>
              <a:gd name="T1" fmla="*/ 1418 h 1542"/>
              <a:gd name="T2" fmla="*/ 7832 w 8000"/>
              <a:gd name="T3" fmla="*/ 1315 h 1542"/>
              <a:gd name="T4" fmla="*/ 7738 w 8000"/>
              <a:gd name="T5" fmla="*/ 1352 h 1542"/>
              <a:gd name="T6" fmla="*/ 7673 w 8000"/>
              <a:gd name="T7" fmla="*/ 1336 h 1542"/>
              <a:gd name="T8" fmla="*/ 7538 w 8000"/>
              <a:gd name="T9" fmla="*/ 1313 h 1542"/>
              <a:gd name="T10" fmla="*/ 7430 w 8000"/>
              <a:gd name="T11" fmla="*/ 1287 h 1542"/>
              <a:gd name="T12" fmla="*/ 7292 w 8000"/>
              <a:gd name="T13" fmla="*/ 1358 h 1542"/>
              <a:gd name="T14" fmla="*/ 7170 w 8000"/>
              <a:gd name="T15" fmla="*/ 1352 h 1542"/>
              <a:gd name="T16" fmla="*/ 6993 w 8000"/>
              <a:gd name="T17" fmla="*/ 1400 h 1542"/>
              <a:gd name="T18" fmla="*/ 6886 w 8000"/>
              <a:gd name="T19" fmla="*/ 1357 h 1542"/>
              <a:gd name="T20" fmla="*/ 6766 w 8000"/>
              <a:gd name="T21" fmla="*/ 1380 h 1542"/>
              <a:gd name="T22" fmla="*/ 6640 w 8000"/>
              <a:gd name="T23" fmla="*/ 1194 h 1542"/>
              <a:gd name="T24" fmla="*/ 6505 w 8000"/>
              <a:gd name="T25" fmla="*/ 1157 h 1542"/>
              <a:gd name="T26" fmla="*/ 6381 w 8000"/>
              <a:gd name="T27" fmla="*/ 1311 h 1542"/>
              <a:gd name="T28" fmla="*/ 6242 w 8000"/>
              <a:gd name="T29" fmla="*/ 1181 h 1542"/>
              <a:gd name="T30" fmla="*/ 5688 w 8000"/>
              <a:gd name="T31" fmla="*/ 818 h 1542"/>
              <a:gd name="T32" fmla="*/ 5396 w 8000"/>
              <a:gd name="T33" fmla="*/ 674 h 1542"/>
              <a:gd name="T34" fmla="*/ 5346 w 8000"/>
              <a:gd name="T35" fmla="*/ 615 h 1542"/>
              <a:gd name="T36" fmla="*/ 5292 w 8000"/>
              <a:gd name="T37" fmla="*/ 1274 h 1542"/>
              <a:gd name="T38" fmla="*/ 5007 w 8000"/>
              <a:gd name="T39" fmla="*/ 1089 h 1542"/>
              <a:gd name="T40" fmla="*/ 4819 w 8000"/>
              <a:gd name="T41" fmla="*/ 685 h 1542"/>
              <a:gd name="T42" fmla="*/ 4540 w 8000"/>
              <a:gd name="T43" fmla="*/ 1250 h 1542"/>
              <a:gd name="T44" fmla="*/ 4474 w 8000"/>
              <a:gd name="T45" fmla="*/ 1255 h 1542"/>
              <a:gd name="T46" fmla="*/ 4398 w 8000"/>
              <a:gd name="T47" fmla="*/ 1265 h 1542"/>
              <a:gd name="T48" fmla="*/ 4286 w 8000"/>
              <a:gd name="T49" fmla="*/ 1131 h 1542"/>
              <a:gd name="T50" fmla="*/ 4046 w 8000"/>
              <a:gd name="T51" fmla="*/ 1117 h 1542"/>
              <a:gd name="T52" fmla="*/ 3923 w 8000"/>
              <a:gd name="T53" fmla="*/ 975 h 1542"/>
              <a:gd name="T54" fmla="*/ 3742 w 8000"/>
              <a:gd name="T55" fmla="*/ 1095 h 1542"/>
              <a:gd name="T56" fmla="*/ 3585 w 8000"/>
              <a:gd name="T57" fmla="*/ 1415 h 1542"/>
              <a:gd name="T58" fmla="*/ 3463 w 8000"/>
              <a:gd name="T59" fmla="*/ 1255 h 1542"/>
              <a:gd name="T60" fmla="*/ 3390 w 8000"/>
              <a:gd name="T61" fmla="*/ 372 h 1542"/>
              <a:gd name="T62" fmla="*/ 3367 w 8000"/>
              <a:gd name="T63" fmla="*/ 187 h 1542"/>
              <a:gd name="T64" fmla="*/ 3329 w 8000"/>
              <a:gd name="T65" fmla="*/ 695 h 1542"/>
              <a:gd name="T66" fmla="*/ 2997 w 8000"/>
              <a:gd name="T67" fmla="*/ 1479 h 1542"/>
              <a:gd name="T68" fmla="*/ 2797 w 8000"/>
              <a:gd name="T69" fmla="*/ 1119 h 1542"/>
              <a:gd name="T70" fmla="*/ 2628 w 8000"/>
              <a:gd name="T71" fmla="*/ 1372 h 1542"/>
              <a:gd name="T72" fmla="*/ 2470 w 8000"/>
              <a:gd name="T73" fmla="*/ 1378 h 1542"/>
              <a:gd name="T74" fmla="*/ 2310 w 8000"/>
              <a:gd name="T75" fmla="*/ 1440 h 1542"/>
              <a:gd name="T76" fmla="*/ 2152 w 8000"/>
              <a:gd name="T77" fmla="*/ 1391 h 1542"/>
              <a:gd name="T78" fmla="*/ 2055 w 8000"/>
              <a:gd name="T79" fmla="*/ 1463 h 1542"/>
              <a:gd name="T80" fmla="*/ 1975 w 8000"/>
              <a:gd name="T81" fmla="*/ 1479 h 1542"/>
              <a:gd name="T82" fmla="*/ 1805 w 8000"/>
              <a:gd name="T83" fmla="*/ 1456 h 1542"/>
              <a:gd name="T84" fmla="*/ 1673 w 8000"/>
              <a:gd name="T85" fmla="*/ 1469 h 1542"/>
              <a:gd name="T86" fmla="*/ 1531 w 8000"/>
              <a:gd name="T87" fmla="*/ 1408 h 1542"/>
              <a:gd name="T88" fmla="*/ 1443 w 8000"/>
              <a:gd name="T89" fmla="*/ 1265 h 1542"/>
              <a:gd name="T90" fmla="*/ 1253 w 8000"/>
              <a:gd name="T91" fmla="*/ 1421 h 1542"/>
              <a:gd name="T92" fmla="*/ 1155 w 8000"/>
              <a:gd name="T93" fmla="*/ 1401 h 1542"/>
              <a:gd name="T94" fmla="*/ 1051 w 8000"/>
              <a:gd name="T95" fmla="*/ 1389 h 1542"/>
              <a:gd name="T96" fmla="*/ 969 w 8000"/>
              <a:gd name="T97" fmla="*/ 1224 h 1542"/>
              <a:gd name="T98" fmla="*/ 843 w 8000"/>
              <a:gd name="T99" fmla="*/ 1375 h 1542"/>
              <a:gd name="T100" fmla="*/ 664 w 8000"/>
              <a:gd name="T101" fmla="*/ 1427 h 1542"/>
              <a:gd name="T102" fmla="*/ 515 w 8000"/>
              <a:gd name="T103" fmla="*/ 1241 h 1542"/>
              <a:gd name="T104" fmla="*/ 320 w 8000"/>
              <a:gd name="T105" fmla="*/ 1245 h 1542"/>
              <a:gd name="T106" fmla="*/ 218 w 8000"/>
              <a:gd name="T107" fmla="*/ 1342 h 1542"/>
              <a:gd name="T108" fmla="*/ 56 w 8000"/>
              <a:gd name="T109" fmla="*/ 1357 h 1542"/>
              <a:gd name="T110" fmla="*/ 3369 w 8000"/>
              <a:gd name="T111" fmla="*/ 1408 h 1542"/>
              <a:gd name="T112" fmla="*/ 3356 w 8000"/>
              <a:gd name="T113" fmla="*/ 1141 h 1542"/>
              <a:gd name="T114" fmla="*/ 3356 w 8000"/>
              <a:gd name="T115" fmla="*/ 872 h 1542"/>
              <a:gd name="T116" fmla="*/ 3356 w 8000"/>
              <a:gd name="T117" fmla="*/ 756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000" h="1542">
                <a:moveTo>
                  <a:pt x="7978" y="1472"/>
                </a:moveTo>
                <a:cubicBezTo>
                  <a:pt x="7978" y="1462"/>
                  <a:pt x="7978" y="1462"/>
                  <a:pt x="7978" y="1462"/>
                </a:cubicBezTo>
                <a:cubicBezTo>
                  <a:pt x="7966" y="1462"/>
                  <a:pt x="7966" y="1462"/>
                  <a:pt x="7966" y="1462"/>
                </a:cubicBezTo>
                <a:cubicBezTo>
                  <a:pt x="7966" y="1436"/>
                  <a:pt x="7966" y="1436"/>
                  <a:pt x="7966" y="1436"/>
                </a:cubicBezTo>
                <a:cubicBezTo>
                  <a:pt x="7955" y="1436"/>
                  <a:pt x="7955" y="1436"/>
                  <a:pt x="7955" y="1436"/>
                </a:cubicBezTo>
                <a:cubicBezTo>
                  <a:pt x="7955" y="1420"/>
                  <a:pt x="7955" y="1420"/>
                  <a:pt x="7955" y="1420"/>
                </a:cubicBezTo>
                <a:cubicBezTo>
                  <a:pt x="7941" y="1420"/>
                  <a:pt x="7941" y="1420"/>
                  <a:pt x="7941" y="1420"/>
                </a:cubicBezTo>
                <a:cubicBezTo>
                  <a:pt x="7941" y="1428"/>
                  <a:pt x="7941" y="1428"/>
                  <a:pt x="7941" y="1428"/>
                </a:cubicBezTo>
                <a:cubicBezTo>
                  <a:pt x="7933" y="1428"/>
                  <a:pt x="7933" y="1428"/>
                  <a:pt x="7933" y="1428"/>
                </a:cubicBezTo>
                <a:cubicBezTo>
                  <a:pt x="7933" y="1418"/>
                  <a:pt x="7933" y="1418"/>
                  <a:pt x="7933" y="1418"/>
                </a:cubicBezTo>
                <a:cubicBezTo>
                  <a:pt x="7916" y="1418"/>
                  <a:pt x="7916" y="1418"/>
                  <a:pt x="7916" y="1418"/>
                </a:cubicBezTo>
                <a:cubicBezTo>
                  <a:pt x="7916" y="1433"/>
                  <a:pt x="7916" y="1433"/>
                  <a:pt x="7916" y="1433"/>
                </a:cubicBezTo>
                <a:cubicBezTo>
                  <a:pt x="7895" y="1433"/>
                  <a:pt x="7895" y="1433"/>
                  <a:pt x="7895" y="1433"/>
                </a:cubicBezTo>
                <a:cubicBezTo>
                  <a:pt x="7895" y="1335"/>
                  <a:pt x="7895" y="1335"/>
                  <a:pt x="7895" y="1335"/>
                </a:cubicBezTo>
                <a:cubicBezTo>
                  <a:pt x="7879" y="1335"/>
                  <a:pt x="7879" y="1335"/>
                  <a:pt x="7879" y="1335"/>
                </a:cubicBezTo>
                <a:cubicBezTo>
                  <a:pt x="7855" y="1316"/>
                  <a:pt x="7855" y="1316"/>
                  <a:pt x="7855" y="1316"/>
                </a:cubicBezTo>
                <a:cubicBezTo>
                  <a:pt x="7855" y="1300"/>
                  <a:pt x="7855" y="1300"/>
                  <a:pt x="7855" y="1300"/>
                </a:cubicBezTo>
                <a:cubicBezTo>
                  <a:pt x="7843" y="1300"/>
                  <a:pt x="7843" y="1300"/>
                  <a:pt x="7843" y="1300"/>
                </a:cubicBezTo>
                <a:cubicBezTo>
                  <a:pt x="7843" y="1315"/>
                  <a:pt x="7843" y="1315"/>
                  <a:pt x="7843" y="1315"/>
                </a:cubicBezTo>
                <a:cubicBezTo>
                  <a:pt x="7832" y="1315"/>
                  <a:pt x="7832" y="1315"/>
                  <a:pt x="7832" y="1315"/>
                </a:cubicBezTo>
                <a:cubicBezTo>
                  <a:pt x="7832" y="1300"/>
                  <a:pt x="7832" y="1300"/>
                  <a:pt x="7832" y="1300"/>
                </a:cubicBezTo>
                <a:cubicBezTo>
                  <a:pt x="7821" y="1300"/>
                  <a:pt x="7821" y="1300"/>
                  <a:pt x="7821" y="1300"/>
                </a:cubicBezTo>
                <a:cubicBezTo>
                  <a:pt x="7821" y="1315"/>
                  <a:pt x="7821" y="1315"/>
                  <a:pt x="7821" y="1315"/>
                </a:cubicBezTo>
                <a:cubicBezTo>
                  <a:pt x="7806" y="1335"/>
                  <a:pt x="7806" y="1335"/>
                  <a:pt x="7806" y="1335"/>
                </a:cubicBezTo>
                <a:cubicBezTo>
                  <a:pt x="7789" y="1335"/>
                  <a:pt x="7789" y="1335"/>
                  <a:pt x="7789" y="1335"/>
                </a:cubicBezTo>
                <a:cubicBezTo>
                  <a:pt x="7789" y="1436"/>
                  <a:pt x="7789" y="1436"/>
                  <a:pt x="7789" y="1436"/>
                </a:cubicBezTo>
                <a:cubicBezTo>
                  <a:pt x="7749" y="1436"/>
                  <a:pt x="7749" y="1436"/>
                  <a:pt x="7749" y="1436"/>
                </a:cubicBezTo>
                <a:cubicBezTo>
                  <a:pt x="7749" y="1345"/>
                  <a:pt x="7749" y="1345"/>
                  <a:pt x="7749" y="1345"/>
                </a:cubicBezTo>
                <a:cubicBezTo>
                  <a:pt x="7738" y="1345"/>
                  <a:pt x="7738" y="1345"/>
                  <a:pt x="7738" y="1345"/>
                </a:cubicBezTo>
                <a:cubicBezTo>
                  <a:pt x="7738" y="1352"/>
                  <a:pt x="7738" y="1352"/>
                  <a:pt x="7738" y="1352"/>
                </a:cubicBezTo>
                <a:cubicBezTo>
                  <a:pt x="7724" y="1352"/>
                  <a:pt x="7724" y="1352"/>
                  <a:pt x="7724" y="1352"/>
                </a:cubicBezTo>
                <a:cubicBezTo>
                  <a:pt x="7724" y="1337"/>
                  <a:pt x="7724" y="1337"/>
                  <a:pt x="7724" y="1337"/>
                </a:cubicBezTo>
                <a:cubicBezTo>
                  <a:pt x="7713" y="1337"/>
                  <a:pt x="7713" y="1337"/>
                  <a:pt x="7713" y="1337"/>
                </a:cubicBezTo>
                <a:cubicBezTo>
                  <a:pt x="7713" y="1321"/>
                  <a:pt x="7713" y="1321"/>
                  <a:pt x="7713" y="1321"/>
                </a:cubicBezTo>
                <a:cubicBezTo>
                  <a:pt x="7697" y="1321"/>
                  <a:pt x="7697" y="1321"/>
                  <a:pt x="7697" y="1321"/>
                </a:cubicBezTo>
                <a:cubicBezTo>
                  <a:pt x="7697" y="1336"/>
                  <a:pt x="7697" y="1336"/>
                  <a:pt x="7697" y="1336"/>
                </a:cubicBezTo>
                <a:cubicBezTo>
                  <a:pt x="7687" y="1336"/>
                  <a:pt x="7687" y="1336"/>
                  <a:pt x="7687" y="1336"/>
                </a:cubicBezTo>
                <a:cubicBezTo>
                  <a:pt x="7687" y="1324"/>
                  <a:pt x="7687" y="1324"/>
                  <a:pt x="7687" y="1324"/>
                </a:cubicBezTo>
                <a:cubicBezTo>
                  <a:pt x="7673" y="1324"/>
                  <a:pt x="7673" y="1324"/>
                  <a:pt x="7673" y="1324"/>
                </a:cubicBezTo>
                <a:cubicBezTo>
                  <a:pt x="7673" y="1336"/>
                  <a:pt x="7673" y="1336"/>
                  <a:pt x="7673" y="1336"/>
                </a:cubicBezTo>
                <a:cubicBezTo>
                  <a:pt x="7659" y="1336"/>
                  <a:pt x="7659" y="1336"/>
                  <a:pt x="7659" y="1336"/>
                </a:cubicBezTo>
                <a:cubicBezTo>
                  <a:pt x="7659" y="1326"/>
                  <a:pt x="7659" y="1326"/>
                  <a:pt x="7659" y="1326"/>
                </a:cubicBezTo>
                <a:cubicBezTo>
                  <a:pt x="7645" y="1326"/>
                  <a:pt x="7645" y="1326"/>
                  <a:pt x="7645" y="1326"/>
                </a:cubicBezTo>
                <a:cubicBezTo>
                  <a:pt x="7645" y="1356"/>
                  <a:pt x="7645" y="1356"/>
                  <a:pt x="7645" y="1356"/>
                </a:cubicBezTo>
                <a:cubicBezTo>
                  <a:pt x="7616" y="1356"/>
                  <a:pt x="7616" y="1356"/>
                  <a:pt x="7616" y="1356"/>
                </a:cubicBezTo>
                <a:cubicBezTo>
                  <a:pt x="7616" y="1439"/>
                  <a:pt x="7616" y="1439"/>
                  <a:pt x="7616" y="1439"/>
                </a:cubicBezTo>
                <a:cubicBezTo>
                  <a:pt x="7581" y="1439"/>
                  <a:pt x="7581" y="1439"/>
                  <a:pt x="7581" y="1439"/>
                </a:cubicBezTo>
                <a:cubicBezTo>
                  <a:pt x="7581" y="1337"/>
                  <a:pt x="7581" y="1337"/>
                  <a:pt x="7581" y="1337"/>
                </a:cubicBezTo>
                <a:cubicBezTo>
                  <a:pt x="7557" y="1337"/>
                  <a:pt x="7557" y="1337"/>
                  <a:pt x="7557" y="1337"/>
                </a:cubicBezTo>
                <a:cubicBezTo>
                  <a:pt x="7538" y="1313"/>
                  <a:pt x="7538" y="1313"/>
                  <a:pt x="7538" y="1313"/>
                </a:cubicBezTo>
                <a:cubicBezTo>
                  <a:pt x="7497" y="1313"/>
                  <a:pt x="7497" y="1313"/>
                  <a:pt x="7497" y="1313"/>
                </a:cubicBezTo>
                <a:cubicBezTo>
                  <a:pt x="7497" y="1416"/>
                  <a:pt x="7497" y="1416"/>
                  <a:pt x="7497" y="1416"/>
                </a:cubicBezTo>
                <a:cubicBezTo>
                  <a:pt x="7483" y="1416"/>
                  <a:pt x="7483" y="1416"/>
                  <a:pt x="7483" y="1416"/>
                </a:cubicBezTo>
                <a:cubicBezTo>
                  <a:pt x="7483" y="1314"/>
                  <a:pt x="7483" y="1314"/>
                  <a:pt x="7483" y="1314"/>
                </a:cubicBezTo>
                <a:cubicBezTo>
                  <a:pt x="7465" y="1285"/>
                  <a:pt x="7465" y="1285"/>
                  <a:pt x="7465" y="1285"/>
                </a:cubicBezTo>
                <a:cubicBezTo>
                  <a:pt x="7452" y="1285"/>
                  <a:pt x="7452" y="1285"/>
                  <a:pt x="7452" y="1285"/>
                </a:cubicBezTo>
                <a:cubicBezTo>
                  <a:pt x="7452" y="1291"/>
                  <a:pt x="7452" y="1291"/>
                  <a:pt x="7452" y="1291"/>
                </a:cubicBezTo>
                <a:cubicBezTo>
                  <a:pt x="7441" y="1291"/>
                  <a:pt x="7441" y="1291"/>
                  <a:pt x="7441" y="1291"/>
                </a:cubicBezTo>
                <a:cubicBezTo>
                  <a:pt x="7441" y="1287"/>
                  <a:pt x="7441" y="1287"/>
                  <a:pt x="7441" y="1287"/>
                </a:cubicBezTo>
                <a:cubicBezTo>
                  <a:pt x="7430" y="1287"/>
                  <a:pt x="7430" y="1287"/>
                  <a:pt x="7430" y="1287"/>
                </a:cubicBezTo>
                <a:cubicBezTo>
                  <a:pt x="7430" y="1301"/>
                  <a:pt x="7430" y="1301"/>
                  <a:pt x="7430" y="1301"/>
                </a:cubicBezTo>
                <a:cubicBezTo>
                  <a:pt x="7383" y="1301"/>
                  <a:pt x="7383" y="1301"/>
                  <a:pt x="7383" y="1301"/>
                </a:cubicBezTo>
                <a:cubicBezTo>
                  <a:pt x="7383" y="1286"/>
                  <a:pt x="7383" y="1286"/>
                  <a:pt x="7383" y="1286"/>
                </a:cubicBezTo>
                <a:cubicBezTo>
                  <a:pt x="7370" y="1261"/>
                  <a:pt x="7370" y="1261"/>
                  <a:pt x="7370" y="1261"/>
                </a:cubicBezTo>
                <a:cubicBezTo>
                  <a:pt x="7326" y="1261"/>
                  <a:pt x="7326" y="1261"/>
                  <a:pt x="7326" y="1261"/>
                </a:cubicBezTo>
                <a:cubicBezTo>
                  <a:pt x="7326" y="1286"/>
                  <a:pt x="7326" y="1286"/>
                  <a:pt x="7326" y="1286"/>
                </a:cubicBezTo>
                <a:cubicBezTo>
                  <a:pt x="7297" y="1286"/>
                  <a:pt x="7297" y="1286"/>
                  <a:pt x="7297" y="1286"/>
                </a:cubicBezTo>
                <a:cubicBezTo>
                  <a:pt x="7297" y="1303"/>
                  <a:pt x="7297" y="1303"/>
                  <a:pt x="7297" y="1303"/>
                </a:cubicBezTo>
                <a:cubicBezTo>
                  <a:pt x="7292" y="1303"/>
                  <a:pt x="7292" y="1303"/>
                  <a:pt x="7292" y="1303"/>
                </a:cubicBezTo>
                <a:cubicBezTo>
                  <a:pt x="7292" y="1358"/>
                  <a:pt x="7292" y="1358"/>
                  <a:pt x="7292" y="1358"/>
                </a:cubicBezTo>
                <a:cubicBezTo>
                  <a:pt x="7281" y="1358"/>
                  <a:pt x="7281" y="1358"/>
                  <a:pt x="7281" y="1358"/>
                </a:cubicBezTo>
                <a:cubicBezTo>
                  <a:pt x="7281" y="1302"/>
                  <a:pt x="7281" y="1302"/>
                  <a:pt x="7281" y="1302"/>
                </a:cubicBezTo>
                <a:cubicBezTo>
                  <a:pt x="7273" y="1302"/>
                  <a:pt x="7273" y="1302"/>
                  <a:pt x="7273" y="1302"/>
                </a:cubicBezTo>
                <a:cubicBezTo>
                  <a:pt x="7273" y="1279"/>
                  <a:pt x="7273" y="1279"/>
                  <a:pt x="7273" y="1279"/>
                </a:cubicBezTo>
                <a:cubicBezTo>
                  <a:pt x="7210" y="1279"/>
                  <a:pt x="7210" y="1279"/>
                  <a:pt x="7210" y="1279"/>
                </a:cubicBezTo>
                <a:cubicBezTo>
                  <a:pt x="7210" y="1303"/>
                  <a:pt x="7210" y="1303"/>
                  <a:pt x="7210" y="1303"/>
                </a:cubicBezTo>
                <a:cubicBezTo>
                  <a:pt x="7179" y="1303"/>
                  <a:pt x="7179" y="1303"/>
                  <a:pt x="7179" y="1303"/>
                </a:cubicBezTo>
                <a:cubicBezTo>
                  <a:pt x="7179" y="1323"/>
                  <a:pt x="7179" y="1323"/>
                  <a:pt x="7179" y="1323"/>
                </a:cubicBezTo>
                <a:cubicBezTo>
                  <a:pt x="7170" y="1323"/>
                  <a:pt x="7170" y="1323"/>
                  <a:pt x="7170" y="1323"/>
                </a:cubicBezTo>
                <a:cubicBezTo>
                  <a:pt x="7170" y="1352"/>
                  <a:pt x="7170" y="1352"/>
                  <a:pt x="7170" y="1352"/>
                </a:cubicBezTo>
                <a:cubicBezTo>
                  <a:pt x="7090" y="1352"/>
                  <a:pt x="7090" y="1352"/>
                  <a:pt x="7090" y="1352"/>
                </a:cubicBezTo>
                <a:cubicBezTo>
                  <a:pt x="7090" y="1362"/>
                  <a:pt x="7090" y="1362"/>
                  <a:pt x="7090" y="1362"/>
                </a:cubicBezTo>
                <a:cubicBezTo>
                  <a:pt x="7069" y="1362"/>
                  <a:pt x="7069" y="1362"/>
                  <a:pt x="7069" y="1362"/>
                </a:cubicBezTo>
                <a:cubicBezTo>
                  <a:pt x="7069" y="1308"/>
                  <a:pt x="7069" y="1308"/>
                  <a:pt x="7069" y="1308"/>
                </a:cubicBezTo>
                <a:cubicBezTo>
                  <a:pt x="7036" y="1308"/>
                  <a:pt x="7036" y="1308"/>
                  <a:pt x="7036" y="1308"/>
                </a:cubicBezTo>
                <a:cubicBezTo>
                  <a:pt x="7036" y="1291"/>
                  <a:pt x="7036" y="1291"/>
                  <a:pt x="7036" y="1291"/>
                </a:cubicBezTo>
                <a:cubicBezTo>
                  <a:pt x="7010" y="1291"/>
                  <a:pt x="7010" y="1291"/>
                  <a:pt x="7010" y="1291"/>
                </a:cubicBezTo>
                <a:cubicBezTo>
                  <a:pt x="7010" y="1305"/>
                  <a:pt x="7010" y="1305"/>
                  <a:pt x="7010" y="1305"/>
                </a:cubicBezTo>
                <a:cubicBezTo>
                  <a:pt x="6993" y="1305"/>
                  <a:pt x="6993" y="1305"/>
                  <a:pt x="6993" y="1305"/>
                </a:cubicBezTo>
                <a:cubicBezTo>
                  <a:pt x="6993" y="1400"/>
                  <a:pt x="6993" y="1400"/>
                  <a:pt x="6993" y="1400"/>
                </a:cubicBezTo>
                <a:cubicBezTo>
                  <a:pt x="6972" y="1400"/>
                  <a:pt x="6972" y="1400"/>
                  <a:pt x="6972" y="1400"/>
                </a:cubicBezTo>
                <a:cubicBezTo>
                  <a:pt x="6972" y="1391"/>
                  <a:pt x="6972" y="1391"/>
                  <a:pt x="6972" y="1391"/>
                </a:cubicBezTo>
                <a:cubicBezTo>
                  <a:pt x="6952" y="1391"/>
                  <a:pt x="6952" y="1391"/>
                  <a:pt x="6952" y="1391"/>
                </a:cubicBezTo>
                <a:cubicBezTo>
                  <a:pt x="6952" y="1405"/>
                  <a:pt x="6952" y="1405"/>
                  <a:pt x="6952" y="1405"/>
                </a:cubicBezTo>
                <a:cubicBezTo>
                  <a:pt x="6936" y="1405"/>
                  <a:pt x="6936" y="1405"/>
                  <a:pt x="6936" y="1405"/>
                </a:cubicBezTo>
                <a:cubicBezTo>
                  <a:pt x="6936" y="1375"/>
                  <a:pt x="6936" y="1375"/>
                  <a:pt x="6936" y="1375"/>
                </a:cubicBezTo>
                <a:cubicBezTo>
                  <a:pt x="6922" y="1375"/>
                  <a:pt x="6922" y="1375"/>
                  <a:pt x="6922" y="1375"/>
                </a:cubicBezTo>
                <a:cubicBezTo>
                  <a:pt x="6922" y="1357"/>
                  <a:pt x="6922" y="1357"/>
                  <a:pt x="6922" y="1357"/>
                </a:cubicBezTo>
                <a:cubicBezTo>
                  <a:pt x="6906" y="1357"/>
                  <a:pt x="6906" y="1357"/>
                  <a:pt x="6906" y="1357"/>
                </a:cubicBezTo>
                <a:cubicBezTo>
                  <a:pt x="6886" y="1357"/>
                  <a:pt x="6886" y="1357"/>
                  <a:pt x="6886" y="1357"/>
                </a:cubicBezTo>
                <a:cubicBezTo>
                  <a:pt x="6886" y="1348"/>
                  <a:pt x="6886" y="1348"/>
                  <a:pt x="6886" y="1348"/>
                </a:cubicBezTo>
                <a:cubicBezTo>
                  <a:pt x="6852" y="1348"/>
                  <a:pt x="6852" y="1348"/>
                  <a:pt x="6852" y="1348"/>
                </a:cubicBezTo>
                <a:cubicBezTo>
                  <a:pt x="6852" y="1334"/>
                  <a:pt x="6852" y="1334"/>
                  <a:pt x="6852" y="1334"/>
                </a:cubicBezTo>
                <a:cubicBezTo>
                  <a:pt x="6839" y="1334"/>
                  <a:pt x="6839" y="1334"/>
                  <a:pt x="6839" y="1334"/>
                </a:cubicBezTo>
                <a:cubicBezTo>
                  <a:pt x="6839" y="1344"/>
                  <a:pt x="6839" y="1344"/>
                  <a:pt x="6839" y="1344"/>
                </a:cubicBezTo>
                <a:cubicBezTo>
                  <a:pt x="6786" y="1344"/>
                  <a:pt x="6786" y="1344"/>
                  <a:pt x="6786" y="1344"/>
                </a:cubicBezTo>
                <a:cubicBezTo>
                  <a:pt x="6786" y="1355"/>
                  <a:pt x="6786" y="1355"/>
                  <a:pt x="6786" y="1355"/>
                </a:cubicBezTo>
                <a:cubicBezTo>
                  <a:pt x="6776" y="1355"/>
                  <a:pt x="6776" y="1355"/>
                  <a:pt x="6776" y="1355"/>
                </a:cubicBezTo>
                <a:cubicBezTo>
                  <a:pt x="6776" y="1370"/>
                  <a:pt x="6776" y="1370"/>
                  <a:pt x="6776" y="1370"/>
                </a:cubicBezTo>
                <a:cubicBezTo>
                  <a:pt x="6766" y="1380"/>
                  <a:pt x="6766" y="1380"/>
                  <a:pt x="6766" y="1380"/>
                </a:cubicBezTo>
                <a:cubicBezTo>
                  <a:pt x="6766" y="1411"/>
                  <a:pt x="6766" y="1411"/>
                  <a:pt x="6766" y="1411"/>
                </a:cubicBezTo>
                <a:cubicBezTo>
                  <a:pt x="6755" y="1411"/>
                  <a:pt x="6755" y="1411"/>
                  <a:pt x="6755" y="1411"/>
                </a:cubicBezTo>
                <a:cubicBezTo>
                  <a:pt x="6755" y="1381"/>
                  <a:pt x="6755" y="1381"/>
                  <a:pt x="6755" y="1381"/>
                </a:cubicBezTo>
                <a:cubicBezTo>
                  <a:pt x="6744" y="1367"/>
                  <a:pt x="6744" y="1367"/>
                  <a:pt x="6744" y="1367"/>
                </a:cubicBezTo>
                <a:cubicBezTo>
                  <a:pt x="6744" y="1291"/>
                  <a:pt x="6744" y="1291"/>
                  <a:pt x="6744" y="1291"/>
                </a:cubicBezTo>
                <a:cubicBezTo>
                  <a:pt x="6727" y="1291"/>
                  <a:pt x="6727" y="1291"/>
                  <a:pt x="6727" y="1291"/>
                </a:cubicBezTo>
                <a:cubicBezTo>
                  <a:pt x="6727" y="1217"/>
                  <a:pt x="6727" y="1217"/>
                  <a:pt x="6727" y="1217"/>
                </a:cubicBezTo>
                <a:cubicBezTo>
                  <a:pt x="6670" y="1217"/>
                  <a:pt x="6670" y="1217"/>
                  <a:pt x="6670" y="1217"/>
                </a:cubicBezTo>
                <a:cubicBezTo>
                  <a:pt x="6670" y="1194"/>
                  <a:pt x="6670" y="1194"/>
                  <a:pt x="6670" y="1194"/>
                </a:cubicBezTo>
                <a:cubicBezTo>
                  <a:pt x="6640" y="1194"/>
                  <a:pt x="6640" y="1194"/>
                  <a:pt x="6640" y="1194"/>
                </a:cubicBezTo>
                <a:cubicBezTo>
                  <a:pt x="6640" y="1246"/>
                  <a:pt x="6640" y="1246"/>
                  <a:pt x="6640" y="1246"/>
                </a:cubicBezTo>
                <a:cubicBezTo>
                  <a:pt x="6625" y="1246"/>
                  <a:pt x="6625" y="1246"/>
                  <a:pt x="6625" y="1246"/>
                </a:cubicBezTo>
                <a:cubicBezTo>
                  <a:pt x="6625" y="1229"/>
                  <a:pt x="6625" y="1229"/>
                  <a:pt x="6625" y="1229"/>
                </a:cubicBezTo>
                <a:cubicBezTo>
                  <a:pt x="6625" y="1229"/>
                  <a:pt x="6614" y="1229"/>
                  <a:pt x="6609" y="1229"/>
                </a:cubicBezTo>
                <a:cubicBezTo>
                  <a:pt x="6604" y="1229"/>
                  <a:pt x="6604" y="1246"/>
                  <a:pt x="6604" y="1246"/>
                </a:cubicBezTo>
                <a:cubicBezTo>
                  <a:pt x="6604" y="1293"/>
                  <a:pt x="6604" y="1293"/>
                  <a:pt x="6604" y="1293"/>
                </a:cubicBezTo>
                <a:cubicBezTo>
                  <a:pt x="6562" y="1293"/>
                  <a:pt x="6562" y="1293"/>
                  <a:pt x="6562" y="1293"/>
                </a:cubicBezTo>
                <a:cubicBezTo>
                  <a:pt x="6562" y="1130"/>
                  <a:pt x="6562" y="1130"/>
                  <a:pt x="6562" y="1130"/>
                </a:cubicBezTo>
                <a:cubicBezTo>
                  <a:pt x="6505" y="1130"/>
                  <a:pt x="6505" y="1130"/>
                  <a:pt x="6505" y="1130"/>
                </a:cubicBezTo>
                <a:cubicBezTo>
                  <a:pt x="6505" y="1157"/>
                  <a:pt x="6505" y="1157"/>
                  <a:pt x="6505" y="1157"/>
                </a:cubicBezTo>
                <a:cubicBezTo>
                  <a:pt x="6481" y="1157"/>
                  <a:pt x="6477" y="1169"/>
                  <a:pt x="6477" y="1169"/>
                </a:cubicBezTo>
                <a:cubicBezTo>
                  <a:pt x="6450" y="1169"/>
                  <a:pt x="6450" y="1169"/>
                  <a:pt x="6450" y="1169"/>
                </a:cubicBezTo>
                <a:cubicBezTo>
                  <a:pt x="6450" y="1202"/>
                  <a:pt x="6450" y="1202"/>
                  <a:pt x="6450" y="1202"/>
                </a:cubicBezTo>
                <a:cubicBezTo>
                  <a:pt x="6438" y="1202"/>
                  <a:pt x="6438" y="1202"/>
                  <a:pt x="6438" y="1202"/>
                </a:cubicBezTo>
                <a:cubicBezTo>
                  <a:pt x="6438" y="1333"/>
                  <a:pt x="6438" y="1333"/>
                  <a:pt x="6438" y="1333"/>
                </a:cubicBezTo>
                <a:cubicBezTo>
                  <a:pt x="6414" y="1333"/>
                  <a:pt x="6414" y="1333"/>
                  <a:pt x="6414" y="1333"/>
                </a:cubicBezTo>
                <a:cubicBezTo>
                  <a:pt x="6414" y="1314"/>
                  <a:pt x="6414" y="1314"/>
                  <a:pt x="6414" y="1314"/>
                </a:cubicBezTo>
                <a:cubicBezTo>
                  <a:pt x="6401" y="1301"/>
                  <a:pt x="6401" y="1301"/>
                  <a:pt x="6401" y="1301"/>
                </a:cubicBezTo>
                <a:cubicBezTo>
                  <a:pt x="6394" y="1301"/>
                  <a:pt x="6394" y="1301"/>
                  <a:pt x="6394" y="1301"/>
                </a:cubicBezTo>
                <a:cubicBezTo>
                  <a:pt x="6381" y="1311"/>
                  <a:pt x="6381" y="1311"/>
                  <a:pt x="6381" y="1311"/>
                </a:cubicBezTo>
                <a:cubicBezTo>
                  <a:pt x="6381" y="1078"/>
                  <a:pt x="6381" y="1078"/>
                  <a:pt x="6381" y="1078"/>
                </a:cubicBezTo>
                <a:cubicBezTo>
                  <a:pt x="6322" y="1065"/>
                  <a:pt x="6322" y="1065"/>
                  <a:pt x="6322" y="1065"/>
                </a:cubicBezTo>
                <a:cubicBezTo>
                  <a:pt x="6297" y="1065"/>
                  <a:pt x="6297" y="1065"/>
                  <a:pt x="6297" y="1065"/>
                </a:cubicBezTo>
                <a:cubicBezTo>
                  <a:pt x="6297" y="1080"/>
                  <a:pt x="6297" y="1080"/>
                  <a:pt x="6297" y="1080"/>
                </a:cubicBezTo>
                <a:cubicBezTo>
                  <a:pt x="6280" y="1080"/>
                  <a:pt x="6280" y="1080"/>
                  <a:pt x="6280" y="1080"/>
                </a:cubicBezTo>
                <a:cubicBezTo>
                  <a:pt x="6280" y="1135"/>
                  <a:pt x="6280" y="1135"/>
                  <a:pt x="6280" y="1135"/>
                </a:cubicBezTo>
                <a:cubicBezTo>
                  <a:pt x="6264" y="1135"/>
                  <a:pt x="6264" y="1135"/>
                  <a:pt x="6264" y="1135"/>
                </a:cubicBezTo>
                <a:cubicBezTo>
                  <a:pt x="6264" y="1207"/>
                  <a:pt x="6264" y="1207"/>
                  <a:pt x="6264" y="1207"/>
                </a:cubicBezTo>
                <a:cubicBezTo>
                  <a:pt x="6242" y="1207"/>
                  <a:pt x="6242" y="1207"/>
                  <a:pt x="6242" y="1207"/>
                </a:cubicBezTo>
                <a:cubicBezTo>
                  <a:pt x="6242" y="1181"/>
                  <a:pt x="6242" y="1181"/>
                  <a:pt x="6242" y="1181"/>
                </a:cubicBezTo>
                <a:cubicBezTo>
                  <a:pt x="6214" y="1181"/>
                  <a:pt x="6214" y="1181"/>
                  <a:pt x="6214" y="1181"/>
                </a:cubicBezTo>
                <a:cubicBezTo>
                  <a:pt x="6214" y="1098"/>
                  <a:pt x="6214" y="1098"/>
                  <a:pt x="6214" y="1098"/>
                </a:cubicBezTo>
                <a:cubicBezTo>
                  <a:pt x="6196" y="1098"/>
                  <a:pt x="6196" y="1098"/>
                  <a:pt x="6196" y="1098"/>
                </a:cubicBezTo>
                <a:cubicBezTo>
                  <a:pt x="6196" y="1048"/>
                  <a:pt x="6196" y="1048"/>
                  <a:pt x="6196" y="1048"/>
                </a:cubicBezTo>
                <a:cubicBezTo>
                  <a:pt x="6114" y="1039"/>
                  <a:pt x="6114" y="1039"/>
                  <a:pt x="6114" y="1039"/>
                </a:cubicBezTo>
                <a:cubicBezTo>
                  <a:pt x="6114" y="1024"/>
                  <a:pt x="6114" y="1024"/>
                  <a:pt x="6114" y="1024"/>
                </a:cubicBezTo>
                <a:cubicBezTo>
                  <a:pt x="5961" y="1014"/>
                  <a:pt x="5961" y="1014"/>
                  <a:pt x="5961" y="1014"/>
                </a:cubicBezTo>
                <a:cubicBezTo>
                  <a:pt x="5961" y="823"/>
                  <a:pt x="5961" y="823"/>
                  <a:pt x="5961" y="823"/>
                </a:cubicBezTo>
                <a:cubicBezTo>
                  <a:pt x="5826" y="790"/>
                  <a:pt x="5826" y="790"/>
                  <a:pt x="5826" y="790"/>
                </a:cubicBezTo>
                <a:cubicBezTo>
                  <a:pt x="5688" y="818"/>
                  <a:pt x="5688" y="818"/>
                  <a:pt x="5688" y="818"/>
                </a:cubicBezTo>
                <a:cubicBezTo>
                  <a:pt x="5688" y="1359"/>
                  <a:pt x="5688" y="1359"/>
                  <a:pt x="5688" y="1359"/>
                </a:cubicBezTo>
                <a:cubicBezTo>
                  <a:pt x="5605" y="1359"/>
                  <a:pt x="5605" y="1359"/>
                  <a:pt x="5605" y="1359"/>
                </a:cubicBezTo>
                <a:cubicBezTo>
                  <a:pt x="5605" y="451"/>
                  <a:pt x="5605" y="451"/>
                  <a:pt x="5605" y="451"/>
                </a:cubicBezTo>
                <a:cubicBezTo>
                  <a:pt x="5468" y="487"/>
                  <a:pt x="5468" y="487"/>
                  <a:pt x="5468" y="487"/>
                </a:cubicBezTo>
                <a:cubicBezTo>
                  <a:pt x="5468" y="1274"/>
                  <a:pt x="5468" y="1274"/>
                  <a:pt x="5468" y="1274"/>
                </a:cubicBezTo>
                <a:cubicBezTo>
                  <a:pt x="5414" y="1274"/>
                  <a:pt x="5414" y="1274"/>
                  <a:pt x="5414" y="1274"/>
                </a:cubicBezTo>
                <a:cubicBezTo>
                  <a:pt x="5414" y="683"/>
                  <a:pt x="5414" y="683"/>
                  <a:pt x="5414" y="683"/>
                </a:cubicBezTo>
                <a:cubicBezTo>
                  <a:pt x="5404" y="683"/>
                  <a:pt x="5404" y="683"/>
                  <a:pt x="5404" y="683"/>
                </a:cubicBezTo>
                <a:cubicBezTo>
                  <a:pt x="5404" y="674"/>
                  <a:pt x="5404" y="674"/>
                  <a:pt x="5404" y="674"/>
                </a:cubicBezTo>
                <a:cubicBezTo>
                  <a:pt x="5396" y="674"/>
                  <a:pt x="5396" y="674"/>
                  <a:pt x="5396" y="674"/>
                </a:cubicBezTo>
                <a:cubicBezTo>
                  <a:pt x="5396" y="655"/>
                  <a:pt x="5396" y="655"/>
                  <a:pt x="5396" y="655"/>
                </a:cubicBezTo>
                <a:cubicBezTo>
                  <a:pt x="5384" y="655"/>
                  <a:pt x="5384" y="655"/>
                  <a:pt x="5384" y="655"/>
                </a:cubicBezTo>
                <a:cubicBezTo>
                  <a:pt x="5384" y="634"/>
                  <a:pt x="5384" y="634"/>
                  <a:pt x="5384" y="634"/>
                </a:cubicBezTo>
                <a:cubicBezTo>
                  <a:pt x="5367" y="634"/>
                  <a:pt x="5367" y="634"/>
                  <a:pt x="5367" y="634"/>
                </a:cubicBezTo>
                <a:cubicBezTo>
                  <a:pt x="5367" y="615"/>
                  <a:pt x="5367" y="615"/>
                  <a:pt x="5367" y="615"/>
                </a:cubicBezTo>
                <a:cubicBezTo>
                  <a:pt x="5360" y="615"/>
                  <a:pt x="5360" y="615"/>
                  <a:pt x="5360" y="615"/>
                </a:cubicBezTo>
                <a:cubicBezTo>
                  <a:pt x="5360" y="593"/>
                  <a:pt x="5360" y="593"/>
                  <a:pt x="5360" y="593"/>
                </a:cubicBezTo>
                <a:cubicBezTo>
                  <a:pt x="5353" y="532"/>
                  <a:pt x="5353" y="532"/>
                  <a:pt x="5353" y="532"/>
                </a:cubicBezTo>
                <a:cubicBezTo>
                  <a:pt x="5346" y="593"/>
                  <a:pt x="5346" y="593"/>
                  <a:pt x="5346" y="593"/>
                </a:cubicBezTo>
                <a:cubicBezTo>
                  <a:pt x="5346" y="615"/>
                  <a:pt x="5346" y="615"/>
                  <a:pt x="5346" y="615"/>
                </a:cubicBezTo>
                <a:cubicBezTo>
                  <a:pt x="5339" y="615"/>
                  <a:pt x="5339" y="615"/>
                  <a:pt x="5339" y="615"/>
                </a:cubicBezTo>
                <a:cubicBezTo>
                  <a:pt x="5339" y="634"/>
                  <a:pt x="5339" y="634"/>
                  <a:pt x="5339" y="634"/>
                </a:cubicBezTo>
                <a:cubicBezTo>
                  <a:pt x="5322" y="634"/>
                  <a:pt x="5322" y="634"/>
                  <a:pt x="5322" y="634"/>
                </a:cubicBezTo>
                <a:cubicBezTo>
                  <a:pt x="5322" y="655"/>
                  <a:pt x="5322" y="655"/>
                  <a:pt x="5322" y="655"/>
                </a:cubicBezTo>
                <a:cubicBezTo>
                  <a:pt x="5310" y="655"/>
                  <a:pt x="5310" y="655"/>
                  <a:pt x="5310" y="655"/>
                </a:cubicBezTo>
                <a:cubicBezTo>
                  <a:pt x="5310" y="674"/>
                  <a:pt x="5310" y="674"/>
                  <a:pt x="5310" y="674"/>
                </a:cubicBezTo>
                <a:cubicBezTo>
                  <a:pt x="5302" y="674"/>
                  <a:pt x="5302" y="674"/>
                  <a:pt x="5302" y="674"/>
                </a:cubicBezTo>
                <a:cubicBezTo>
                  <a:pt x="5302" y="683"/>
                  <a:pt x="5302" y="683"/>
                  <a:pt x="5302" y="683"/>
                </a:cubicBezTo>
                <a:cubicBezTo>
                  <a:pt x="5292" y="683"/>
                  <a:pt x="5292" y="683"/>
                  <a:pt x="5292" y="683"/>
                </a:cubicBezTo>
                <a:cubicBezTo>
                  <a:pt x="5292" y="1274"/>
                  <a:pt x="5292" y="1274"/>
                  <a:pt x="5292" y="1274"/>
                </a:cubicBezTo>
                <a:cubicBezTo>
                  <a:pt x="5260" y="1274"/>
                  <a:pt x="5260" y="1274"/>
                  <a:pt x="5260" y="1274"/>
                </a:cubicBezTo>
                <a:cubicBezTo>
                  <a:pt x="5260" y="792"/>
                  <a:pt x="5260" y="792"/>
                  <a:pt x="5260" y="792"/>
                </a:cubicBezTo>
                <a:cubicBezTo>
                  <a:pt x="5098" y="792"/>
                  <a:pt x="5098" y="792"/>
                  <a:pt x="5098" y="792"/>
                </a:cubicBezTo>
                <a:cubicBezTo>
                  <a:pt x="5073" y="817"/>
                  <a:pt x="5073" y="817"/>
                  <a:pt x="5073" y="817"/>
                </a:cubicBezTo>
                <a:cubicBezTo>
                  <a:pt x="5073" y="1219"/>
                  <a:pt x="5073" y="1219"/>
                  <a:pt x="5073" y="1219"/>
                </a:cubicBezTo>
                <a:cubicBezTo>
                  <a:pt x="5044" y="1219"/>
                  <a:pt x="5044" y="1219"/>
                  <a:pt x="5044" y="1219"/>
                </a:cubicBezTo>
                <a:cubicBezTo>
                  <a:pt x="5031" y="1237"/>
                  <a:pt x="5031" y="1237"/>
                  <a:pt x="5031" y="1237"/>
                </a:cubicBezTo>
                <a:cubicBezTo>
                  <a:pt x="5031" y="1419"/>
                  <a:pt x="5031" y="1419"/>
                  <a:pt x="5031" y="1419"/>
                </a:cubicBezTo>
                <a:cubicBezTo>
                  <a:pt x="5007" y="1419"/>
                  <a:pt x="5007" y="1419"/>
                  <a:pt x="5007" y="1419"/>
                </a:cubicBezTo>
                <a:cubicBezTo>
                  <a:pt x="5007" y="1089"/>
                  <a:pt x="5007" y="1089"/>
                  <a:pt x="5007" y="1089"/>
                </a:cubicBezTo>
                <a:cubicBezTo>
                  <a:pt x="4993" y="1089"/>
                  <a:pt x="4993" y="1089"/>
                  <a:pt x="4993" y="1089"/>
                </a:cubicBezTo>
                <a:cubicBezTo>
                  <a:pt x="4993" y="1050"/>
                  <a:pt x="4993" y="1050"/>
                  <a:pt x="4993" y="1050"/>
                </a:cubicBezTo>
                <a:cubicBezTo>
                  <a:pt x="4981" y="1050"/>
                  <a:pt x="4981" y="1050"/>
                  <a:pt x="4981" y="1050"/>
                </a:cubicBezTo>
                <a:cubicBezTo>
                  <a:pt x="4981" y="1026"/>
                  <a:pt x="4981" y="1026"/>
                  <a:pt x="4981" y="1026"/>
                </a:cubicBezTo>
                <a:cubicBezTo>
                  <a:pt x="4959" y="1026"/>
                  <a:pt x="4959" y="1026"/>
                  <a:pt x="4959" y="1026"/>
                </a:cubicBezTo>
                <a:cubicBezTo>
                  <a:pt x="4945" y="1016"/>
                  <a:pt x="4945" y="1016"/>
                  <a:pt x="4945" y="1016"/>
                </a:cubicBezTo>
                <a:cubicBezTo>
                  <a:pt x="4945" y="887"/>
                  <a:pt x="4945" y="887"/>
                  <a:pt x="4945" y="887"/>
                </a:cubicBezTo>
                <a:cubicBezTo>
                  <a:pt x="4841" y="919"/>
                  <a:pt x="4841" y="919"/>
                  <a:pt x="4841" y="919"/>
                </a:cubicBezTo>
                <a:cubicBezTo>
                  <a:pt x="4819" y="902"/>
                  <a:pt x="4819" y="902"/>
                  <a:pt x="4819" y="902"/>
                </a:cubicBezTo>
                <a:cubicBezTo>
                  <a:pt x="4819" y="685"/>
                  <a:pt x="4819" y="685"/>
                  <a:pt x="4819" y="685"/>
                </a:cubicBezTo>
                <a:cubicBezTo>
                  <a:pt x="4750" y="668"/>
                  <a:pt x="4750" y="668"/>
                  <a:pt x="4750" y="668"/>
                </a:cubicBezTo>
                <a:cubicBezTo>
                  <a:pt x="4616" y="723"/>
                  <a:pt x="4616" y="723"/>
                  <a:pt x="4616" y="723"/>
                </a:cubicBezTo>
                <a:cubicBezTo>
                  <a:pt x="4616" y="734"/>
                  <a:pt x="4616" y="734"/>
                  <a:pt x="4616" y="734"/>
                </a:cubicBezTo>
                <a:cubicBezTo>
                  <a:pt x="4593" y="720"/>
                  <a:pt x="4593" y="720"/>
                  <a:pt x="4593" y="720"/>
                </a:cubicBezTo>
                <a:cubicBezTo>
                  <a:pt x="4574" y="720"/>
                  <a:pt x="4574" y="720"/>
                  <a:pt x="4574" y="720"/>
                </a:cubicBezTo>
                <a:cubicBezTo>
                  <a:pt x="4574" y="739"/>
                  <a:pt x="4574" y="739"/>
                  <a:pt x="4574" y="739"/>
                </a:cubicBezTo>
                <a:cubicBezTo>
                  <a:pt x="4551" y="739"/>
                  <a:pt x="4551" y="739"/>
                  <a:pt x="4551" y="739"/>
                </a:cubicBezTo>
                <a:cubicBezTo>
                  <a:pt x="4551" y="807"/>
                  <a:pt x="4551" y="807"/>
                  <a:pt x="4551" y="807"/>
                </a:cubicBezTo>
                <a:cubicBezTo>
                  <a:pt x="4540" y="807"/>
                  <a:pt x="4540" y="807"/>
                  <a:pt x="4540" y="807"/>
                </a:cubicBezTo>
                <a:cubicBezTo>
                  <a:pt x="4540" y="1250"/>
                  <a:pt x="4540" y="1250"/>
                  <a:pt x="4540" y="1250"/>
                </a:cubicBezTo>
                <a:cubicBezTo>
                  <a:pt x="4523" y="1250"/>
                  <a:pt x="4523" y="1250"/>
                  <a:pt x="4523" y="1250"/>
                </a:cubicBezTo>
                <a:cubicBezTo>
                  <a:pt x="4516" y="1237"/>
                  <a:pt x="4516" y="1237"/>
                  <a:pt x="4516" y="1237"/>
                </a:cubicBezTo>
                <a:cubicBezTo>
                  <a:pt x="4516" y="1205"/>
                  <a:pt x="4516" y="1205"/>
                  <a:pt x="4516" y="1205"/>
                </a:cubicBezTo>
                <a:cubicBezTo>
                  <a:pt x="4499" y="1205"/>
                  <a:pt x="4499" y="1205"/>
                  <a:pt x="4499" y="1205"/>
                </a:cubicBezTo>
                <a:cubicBezTo>
                  <a:pt x="4499" y="1238"/>
                  <a:pt x="4499" y="1238"/>
                  <a:pt x="4499" y="1238"/>
                </a:cubicBezTo>
                <a:cubicBezTo>
                  <a:pt x="4495" y="1234"/>
                  <a:pt x="4495" y="1234"/>
                  <a:pt x="4495" y="1234"/>
                </a:cubicBezTo>
                <a:cubicBezTo>
                  <a:pt x="4495" y="1245"/>
                  <a:pt x="4495" y="1245"/>
                  <a:pt x="4495" y="1245"/>
                </a:cubicBezTo>
                <a:cubicBezTo>
                  <a:pt x="4482" y="1245"/>
                  <a:pt x="4482" y="1245"/>
                  <a:pt x="4482" y="1245"/>
                </a:cubicBezTo>
                <a:cubicBezTo>
                  <a:pt x="4482" y="1255"/>
                  <a:pt x="4482" y="1255"/>
                  <a:pt x="4482" y="1255"/>
                </a:cubicBezTo>
                <a:cubicBezTo>
                  <a:pt x="4474" y="1255"/>
                  <a:pt x="4474" y="1255"/>
                  <a:pt x="4474" y="1255"/>
                </a:cubicBezTo>
                <a:cubicBezTo>
                  <a:pt x="4474" y="1263"/>
                  <a:pt x="4474" y="1263"/>
                  <a:pt x="4474" y="1263"/>
                </a:cubicBezTo>
                <a:cubicBezTo>
                  <a:pt x="4452" y="1263"/>
                  <a:pt x="4452" y="1263"/>
                  <a:pt x="4452" y="1263"/>
                </a:cubicBezTo>
                <a:cubicBezTo>
                  <a:pt x="4452" y="1251"/>
                  <a:pt x="4452" y="1251"/>
                  <a:pt x="4452" y="1251"/>
                </a:cubicBezTo>
                <a:cubicBezTo>
                  <a:pt x="4468" y="1248"/>
                  <a:pt x="4468" y="1248"/>
                  <a:pt x="4468" y="1248"/>
                </a:cubicBezTo>
                <a:cubicBezTo>
                  <a:pt x="4468" y="1242"/>
                  <a:pt x="4468" y="1242"/>
                  <a:pt x="4468" y="1242"/>
                </a:cubicBezTo>
                <a:cubicBezTo>
                  <a:pt x="4407" y="1242"/>
                  <a:pt x="4407" y="1242"/>
                  <a:pt x="4407" y="1242"/>
                </a:cubicBezTo>
                <a:cubicBezTo>
                  <a:pt x="4409" y="1247"/>
                  <a:pt x="4409" y="1247"/>
                  <a:pt x="4409" y="1247"/>
                </a:cubicBezTo>
                <a:cubicBezTo>
                  <a:pt x="4421" y="1249"/>
                  <a:pt x="4421" y="1249"/>
                  <a:pt x="4421" y="1249"/>
                </a:cubicBezTo>
                <a:cubicBezTo>
                  <a:pt x="4421" y="1260"/>
                  <a:pt x="4421" y="1260"/>
                  <a:pt x="4421" y="1260"/>
                </a:cubicBezTo>
                <a:cubicBezTo>
                  <a:pt x="4398" y="1265"/>
                  <a:pt x="4398" y="1265"/>
                  <a:pt x="4398" y="1265"/>
                </a:cubicBezTo>
                <a:cubicBezTo>
                  <a:pt x="4369" y="1201"/>
                  <a:pt x="4369" y="1201"/>
                  <a:pt x="4369" y="1201"/>
                </a:cubicBezTo>
                <a:cubicBezTo>
                  <a:pt x="4369" y="1161"/>
                  <a:pt x="4369" y="1161"/>
                  <a:pt x="4369" y="1161"/>
                </a:cubicBezTo>
                <a:cubicBezTo>
                  <a:pt x="4369" y="948"/>
                  <a:pt x="4369" y="948"/>
                  <a:pt x="4369" y="948"/>
                </a:cubicBezTo>
                <a:cubicBezTo>
                  <a:pt x="4369" y="948"/>
                  <a:pt x="4379" y="944"/>
                  <a:pt x="4379" y="932"/>
                </a:cubicBezTo>
                <a:cubicBezTo>
                  <a:pt x="4379" y="920"/>
                  <a:pt x="4346" y="917"/>
                  <a:pt x="4333" y="917"/>
                </a:cubicBezTo>
                <a:cubicBezTo>
                  <a:pt x="4320" y="917"/>
                  <a:pt x="4287" y="920"/>
                  <a:pt x="4287" y="932"/>
                </a:cubicBezTo>
                <a:cubicBezTo>
                  <a:pt x="4287" y="944"/>
                  <a:pt x="4297" y="948"/>
                  <a:pt x="4297" y="948"/>
                </a:cubicBezTo>
                <a:cubicBezTo>
                  <a:pt x="4297" y="1161"/>
                  <a:pt x="4297" y="1161"/>
                  <a:pt x="4297" y="1161"/>
                </a:cubicBezTo>
                <a:cubicBezTo>
                  <a:pt x="4286" y="1161"/>
                  <a:pt x="4286" y="1161"/>
                  <a:pt x="4286" y="1161"/>
                </a:cubicBezTo>
                <a:cubicBezTo>
                  <a:pt x="4286" y="1131"/>
                  <a:pt x="4286" y="1131"/>
                  <a:pt x="4286" y="1131"/>
                </a:cubicBezTo>
                <a:cubicBezTo>
                  <a:pt x="4238" y="1091"/>
                  <a:pt x="4238" y="1091"/>
                  <a:pt x="4238" y="1091"/>
                </a:cubicBezTo>
                <a:cubicBezTo>
                  <a:pt x="4238" y="974"/>
                  <a:pt x="4238" y="974"/>
                  <a:pt x="4238" y="974"/>
                </a:cubicBezTo>
                <a:cubicBezTo>
                  <a:pt x="4223" y="974"/>
                  <a:pt x="4223" y="974"/>
                  <a:pt x="4223" y="974"/>
                </a:cubicBezTo>
                <a:cubicBezTo>
                  <a:pt x="4166" y="1010"/>
                  <a:pt x="4166" y="1010"/>
                  <a:pt x="4166" y="1010"/>
                </a:cubicBezTo>
                <a:cubicBezTo>
                  <a:pt x="4166" y="995"/>
                  <a:pt x="4166" y="995"/>
                  <a:pt x="4166" y="995"/>
                </a:cubicBezTo>
                <a:cubicBezTo>
                  <a:pt x="4087" y="995"/>
                  <a:pt x="4087" y="995"/>
                  <a:pt x="4087" y="995"/>
                </a:cubicBezTo>
                <a:cubicBezTo>
                  <a:pt x="4087" y="1012"/>
                  <a:pt x="4087" y="1012"/>
                  <a:pt x="4087" y="1012"/>
                </a:cubicBezTo>
                <a:cubicBezTo>
                  <a:pt x="4069" y="1012"/>
                  <a:pt x="4069" y="1012"/>
                  <a:pt x="4069" y="1012"/>
                </a:cubicBezTo>
                <a:cubicBezTo>
                  <a:pt x="4069" y="1130"/>
                  <a:pt x="4069" y="1130"/>
                  <a:pt x="4069" y="1130"/>
                </a:cubicBezTo>
                <a:cubicBezTo>
                  <a:pt x="4046" y="1117"/>
                  <a:pt x="4046" y="1117"/>
                  <a:pt x="4046" y="1117"/>
                </a:cubicBezTo>
                <a:cubicBezTo>
                  <a:pt x="4046" y="1088"/>
                  <a:pt x="4046" y="1088"/>
                  <a:pt x="4046" y="1088"/>
                </a:cubicBezTo>
                <a:cubicBezTo>
                  <a:pt x="4039" y="1088"/>
                  <a:pt x="4039" y="1088"/>
                  <a:pt x="4039" y="1088"/>
                </a:cubicBezTo>
                <a:cubicBezTo>
                  <a:pt x="4039" y="1118"/>
                  <a:pt x="4039" y="1118"/>
                  <a:pt x="4039" y="1118"/>
                </a:cubicBezTo>
                <a:cubicBezTo>
                  <a:pt x="4032" y="1118"/>
                  <a:pt x="4032" y="1118"/>
                  <a:pt x="4032" y="1118"/>
                </a:cubicBezTo>
                <a:cubicBezTo>
                  <a:pt x="4032" y="1061"/>
                  <a:pt x="4032" y="1061"/>
                  <a:pt x="4032" y="1061"/>
                </a:cubicBezTo>
                <a:cubicBezTo>
                  <a:pt x="3989" y="1061"/>
                  <a:pt x="3989" y="1061"/>
                  <a:pt x="3989" y="1061"/>
                </a:cubicBezTo>
                <a:cubicBezTo>
                  <a:pt x="3989" y="1052"/>
                  <a:pt x="3984" y="1018"/>
                  <a:pt x="3943" y="995"/>
                </a:cubicBezTo>
                <a:cubicBezTo>
                  <a:pt x="3943" y="975"/>
                  <a:pt x="3943" y="975"/>
                  <a:pt x="3943" y="975"/>
                </a:cubicBezTo>
                <a:cubicBezTo>
                  <a:pt x="3933" y="975"/>
                  <a:pt x="3933" y="975"/>
                  <a:pt x="3933" y="975"/>
                </a:cubicBezTo>
                <a:cubicBezTo>
                  <a:pt x="3923" y="975"/>
                  <a:pt x="3923" y="975"/>
                  <a:pt x="3923" y="975"/>
                </a:cubicBezTo>
                <a:cubicBezTo>
                  <a:pt x="3923" y="995"/>
                  <a:pt x="3923" y="995"/>
                  <a:pt x="3923" y="995"/>
                </a:cubicBezTo>
                <a:cubicBezTo>
                  <a:pt x="3882" y="1018"/>
                  <a:pt x="3877" y="1052"/>
                  <a:pt x="3877" y="1061"/>
                </a:cubicBezTo>
                <a:cubicBezTo>
                  <a:pt x="3877" y="1070"/>
                  <a:pt x="3885" y="1078"/>
                  <a:pt x="3885" y="1078"/>
                </a:cubicBezTo>
                <a:cubicBezTo>
                  <a:pt x="3859" y="1078"/>
                  <a:pt x="3859" y="1078"/>
                  <a:pt x="3859" y="1078"/>
                </a:cubicBezTo>
                <a:cubicBezTo>
                  <a:pt x="3846" y="1078"/>
                  <a:pt x="3846" y="1078"/>
                  <a:pt x="3846" y="1078"/>
                </a:cubicBezTo>
                <a:cubicBezTo>
                  <a:pt x="3809" y="1051"/>
                  <a:pt x="3809" y="1051"/>
                  <a:pt x="3809" y="1051"/>
                </a:cubicBezTo>
                <a:cubicBezTo>
                  <a:pt x="3781" y="1070"/>
                  <a:pt x="3781" y="1070"/>
                  <a:pt x="3781" y="1070"/>
                </a:cubicBezTo>
                <a:cubicBezTo>
                  <a:pt x="3770" y="1080"/>
                  <a:pt x="3770" y="1080"/>
                  <a:pt x="3770" y="1080"/>
                </a:cubicBezTo>
                <a:cubicBezTo>
                  <a:pt x="3742" y="1080"/>
                  <a:pt x="3742" y="1080"/>
                  <a:pt x="3742" y="1080"/>
                </a:cubicBezTo>
                <a:cubicBezTo>
                  <a:pt x="3742" y="1095"/>
                  <a:pt x="3742" y="1095"/>
                  <a:pt x="3742" y="1095"/>
                </a:cubicBezTo>
                <a:cubicBezTo>
                  <a:pt x="3759" y="1095"/>
                  <a:pt x="3763" y="1109"/>
                  <a:pt x="3763" y="1109"/>
                </a:cubicBezTo>
                <a:cubicBezTo>
                  <a:pt x="3763" y="1133"/>
                  <a:pt x="3763" y="1133"/>
                  <a:pt x="3763" y="1133"/>
                </a:cubicBezTo>
                <a:cubicBezTo>
                  <a:pt x="3734" y="1133"/>
                  <a:pt x="3734" y="1133"/>
                  <a:pt x="3734" y="1133"/>
                </a:cubicBezTo>
                <a:cubicBezTo>
                  <a:pt x="3734" y="1123"/>
                  <a:pt x="3734" y="1123"/>
                  <a:pt x="3734" y="1123"/>
                </a:cubicBezTo>
                <a:cubicBezTo>
                  <a:pt x="3673" y="1123"/>
                  <a:pt x="3673" y="1123"/>
                  <a:pt x="3673" y="1123"/>
                </a:cubicBezTo>
                <a:cubicBezTo>
                  <a:pt x="3673" y="1147"/>
                  <a:pt x="3673" y="1147"/>
                  <a:pt x="3673" y="1147"/>
                </a:cubicBezTo>
                <a:cubicBezTo>
                  <a:pt x="3635" y="1147"/>
                  <a:pt x="3635" y="1147"/>
                  <a:pt x="3635" y="1147"/>
                </a:cubicBezTo>
                <a:cubicBezTo>
                  <a:pt x="3635" y="1405"/>
                  <a:pt x="3635" y="1405"/>
                  <a:pt x="3635" y="1405"/>
                </a:cubicBezTo>
                <a:cubicBezTo>
                  <a:pt x="3585" y="1405"/>
                  <a:pt x="3585" y="1405"/>
                  <a:pt x="3585" y="1405"/>
                </a:cubicBezTo>
                <a:cubicBezTo>
                  <a:pt x="3585" y="1415"/>
                  <a:pt x="3585" y="1415"/>
                  <a:pt x="3585" y="1415"/>
                </a:cubicBezTo>
                <a:cubicBezTo>
                  <a:pt x="3576" y="1415"/>
                  <a:pt x="3576" y="1415"/>
                  <a:pt x="3576" y="1415"/>
                </a:cubicBezTo>
                <a:cubicBezTo>
                  <a:pt x="3576" y="1437"/>
                  <a:pt x="3576" y="1437"/>
                  <a:pt x="3576" y="1437"/>
                </a:cubicBezTo>
                <a:cubicBezTo>
                  <a:pt x="3565" y="1437"/>
                  <a:pt x="3565" y="1437"/>
                  <a:pt x="3565" y="1437"/>
                </a:cubicBezTo>
                <a:cubicBezTo>
                  <a:pt x="3565" y="1403"/>
                  <a:pt x="3565" y="1403"/>
                  <a:pt x="3565" y="1403"/>
                </a:cubicBezTo>
                <a:cubicBezTo>
                  <a:pt x="3528" y="1403"/>
                  <a:pt x="3528" y="1403"/>
                  <a:pt x="3528" y="1403"/>
                </a:cubicBezTo>
                <a:cubicBezTo>
                  <a:pt x="3528" y="1259"/>
                  <a:pt x="3528" y="1259"/>
                  <a:pt x="3528" y="1259"/>
                </a:cubicBezTo>
                <a:cubicBezTo>
                  <a:pt x="3478" y="1259"/>
                  <a:pt x="3478" y="1259"/>
                  <a:pt x="3478" y="1259"/>
                </a:cubicBezTo>
                <a:cubicBezTo>
                  <a:pt x="3478" y="1245"/>
                  <a:pt x="3478" y="1245"/>
                  <a:pt x="3478" y="1245"/>
                </a:cubicBezTo>
                <a:cubicBezTo>
                  <a:pt x="3463" y="1245"/>
                  <a:pt x="3463" y="1245"/>
                  <a:pt x="3463" y="1245"/>
                </a:cubicBezTo>
                <a:cubicBezTo>
                  <a:pt x="3463" y="1255"/>
                  <a:pt x="3463" y="1255"/>
                  <a:pt x="3463" y="1255"/>
                </a:cubicBezTo>
                <a:cubicBezTo>
                  <a:pt x="3455" y="1255"/>
                  <a:pt x="3455" y="1255"/>
                  <a:pt x="3455" y="1255"/>
                </a:cubicBezTo>
                <a:cubicBezTo>
                  <a:pt x="3456" y="1251"/>
                  <a:pt x="3456" y="1248"/>
                  <a:pt x="3456" y="1245"/>
                </a:cubicBezTo>
                <a:cubicBezTo>
                  <a:pt x="3456" y="1211"/>
                  <a:pt x="3436" y="1182"/>
                  <a:pt x="3407" y="1168"/>
                </a:cubicBezTo>
                <a:cubicBezTo>
                  <a:pt x="3407" y="700"/>
                  <a:pt x="3407" y="700"/>
                  <a:pt x="3407" y="700"/>
                </a:cubicBezTo>
                <a:cubicBezTo>
                  <a:pt x="3431" y="687"/>
                  <a:pt x="3447" y="662"/>
                  <a:pt x="3447" y="634"/>
                </a:cubicBezTo>
                <a:cubicBezTo>
                  <a:pt x="3447" y="597"/>
                  <a:pt x="3421" y="567"/>
                  <a:pt x="3387" y="560"/>
                </a:cubicBezTo>
                <a:cubicBezTo>
                  <a:pt x="3383" y="429"/>
                  <a:pt x="3383" y="429"/>
                  <a:pt x="3383" y="429"/>
                </a:cubicBezTo>
                <a:cubicBezTo>
                  <a:pt x="3391" y="425"/>
                  <a:pt x="3397" y="417"/>
                  <a:pt x="3397" y="407"/>
                </a:cubicBezTo>
                <a:cubicBezTo>
                  <a:pt x="3397" y="400"/>
                  <a:pt x="3394" y="393"/>
                  <a:pt x="3390" y="389"/>
                </a:cubicBezTo>
                <a:cubicBezTo>
                  <a:pt x="3390" y="372"/>
                  <a:pt x="3390" y="372"/>
                  <a:pt x="3390" y="372"/>
                </a:cubicBezTo>
                <a:cubicBezTo>
                  <a:pt x="3382" y="372"/>
                  <a:pt x="3382" y="372"/>
                  <a:pt x="3382" y="372"/>
                </a:cubicBezTo>
                <a:cubicBezTo>
                  <a:pt x="3382" y="269"/>
                  <a:pt x="3382" y="269"/>
                  <a:pt x="3382" y="269"/>
                </a:cubicBezTo>
                <a:cubicBezTo>
                  <a:pt x="3377" y="269"/>
                  <a:pt x="3377" y="269"/>
                  <a:pt x="3377" y="269"/>
                </a:cubicBezTo>
                <a:cubicBezTo>
                  <a:pt x="3377" y="187"/>
                  <a:pt x="3377" y="187"/>
                  <a:pt x="3377" y="187"/>
                </a:cubicBezTo>
                <a:cubicBezTo>
                  <a:pt x="3377" y="187"/>
                  <a:pt x="3385" y="187"/>
                  <a:pt x="3385" y="177"/>
                </a:cubicBezTo>
                <a:cubicBezTo>
                  <a:pt x="3385" y="167"/>
                  <a:pt x="3377" y="170"/>
                  <a:pt x="3377" y="170"/>
                </a:cubicBezTo>
                <a:cubicBezTo>
                  <a:pt x="3372" y="0"/>
                  <a:pt x="3372" y="0"/>
                  <a:pt x="3372" y="0"/>
                </a:cubicBezTo>
                <a:cubicBezTo>
                  <a:pt x="3367" y="170"/>
                  <a:pt x="3367" y="170"/>
                  <a:pt x="3367" y="170"/>
                </a:cubicBezTo>
                <a:cubicBezTo>
                  <a:pt x="3367" y="170"/>
                  <a:pt x="3359" y="167"/>
                  <a:pt x="3359" y="177"/>
                </a:cubicBezTo>
                <a:cubicBezTo>
                  <a:pt x="3359" y="187"/>
                  <a:pt x="3367" y="187"/>
                  <a:pt x="3367" y="187"/>
                </a:cubicBezTo>
                <a:cubicBezTo>
                  <a:pt x="3367" y="269"/>
                  <a:pt x="3367" y="269"/>
                  <a:pt x="3367" y="269"/>
                </a:cubicBezTo>
                <a:cubicBezTo>
                  <a:pt x="3362" y="269"/>
                  <a:pt x="3362" y="269"/>
                  <a:pt x="3362" y="269"/>
                </a:cubicBezTo>
                <a:cubicBezTo>
                  <a:pt x="3362" y="372"/>
                  <a:pt x="3362" y="372"/>
                  <a:pt x="3362" y="372"/>
                </a:cubicBezTo>
                <a:cubicBezTo>
                  <a:pt x="3354" y="372"/>
                  <a:pt x="3354" y="372"/>
                  <a:pt x="3354" y="372"/>
                </a:cubicBezTo>
                <a:cubicBezTo>
                  <a:pt x="3354" y="389"/>
                  <a:pt x="3354" y="389"/>
                  <a:pt x="3354" y="389"/>
                </a:cubicBezTo>
                <a:cubicBezTo>
                  <a:pt x="3350" y="393"/>
                  <a:pt x="3347" y="400"/>
                  <a:pt x="3347" y="407"/>
                </a:cubicBezTo>
                <a:cubicBezTo>
                  <a:pt x="3347" y="417"/>
                  <a:pt x="3353" y="425"/>
                  <a:pt x="3361" y="429"/>
                </a:cubicBezTo>
                <a:cubicBezTo>
                  <a:pt x="3357" y="560"/>
                  <a:pt x="3357" y="560"/>
                  <a:pt x="3357" y="560"/>
                </a:cubicBezTo>
                <a:cubicBezTo>
                  <a:pt x="3323" y="567"/>
                  <a:pt x="3297" y="597"/>
                  <a:pt x="3297" y="634"/>
                </a:cubicBezTo>
                <a:cubicBezTo>
                  <a:pt x="3297" y="659"/>
                  <a:pt x="3310" y="681"/>
                  <a:pt x="3329" y="695"/>
                </a:cubicBezTo>
                <a:cubicBezTo>
                  <a:pt x="3329" y="1173"/>
                  <a:pt x="3329" y="1173"/>
                  <a:pt x="3329" y="1173"/>
                </a:cubicBezTo>
                <a:cubicBezTo>
                  <a:pt x="3304" y="1187"/>
                  <a:pt x="3288" y="1214"/>
                  <a:pt x="3288" y="1245"/>
                </a:cubicBezTo>
                <a:cubicBezTo>
                  <a:pt x="3288" y="1275"/>
                  <a:pt x="3304" y="1302"/>
                  <a:pt x="3329" y="1317"/>
                </a:cubicBezTo>
                <a:cubicBezTo>
                  <a:pt x="3329" y="1343"/>
                  <a:pt x="3329" y="1343"/>
                  <a:pt x="3329" y="1343"/>
                </a:cubicBezTo>
                <a:cubicBezTo>
                  <a:pt x="3287" y="1479"/>
                  <a:pt x="3287" y="1479"/>
                  <a:pt x="3287" y="1479"/>
                </a:cubicBezTo>
                <a:cubicBezTo>
                  <a:pt x="3180" y="1479"/>
                  <a:pt x="3180" y="1479"/>
                  <a:pt x="3180" y="1479"/>
                </a:cubicBezTo>
                <a:cubicBezTo>
                  <a:pt x="3180" y="1420"/>
                  <a:pt x="3180" y="1420"/>
                  <a:pt x="3180" y="1420"/>
                </a:cubicBezTo>
                <a:cubicBezTo>
                  <a:pt x="3132" y="1420"/>
                  <a:pt x="3132" y="1420"/>
                  <a:pt x="3132" y="1420"/>
                </a:cubicBezTo>
                <a:cubicBezTo>
                  <a:pt x="3132" y="1479"/>
                  <a:pt x="3132" y="1479"/>
                  <a:pt x="3132" y="1479"/>
                </a:cubicBezTo>
                <a:cubicBezTo>
                  <a:pt x="2997" y="1479"/>
                  <a:pt x="2997" y="1479"/>
                  <a:pt x="2997" y="1479"/>
                </a:cubicBezTo>
                <a:cubicBezTo>
                  <a:pt x="2997" y="1395"/>
                  <a:pt x="2997" y="1395"/>
                  <a:pt x="2997" y="1395"/>
                </a:cubicBezTo>
                <a:cubicBezTo>
                  <a:pt x="2850" y="1372"/>
                  <a:pt x="2850" y="1372"/>
                  <a:pt x="2850" y="1372"/>
                </a:cubicBezTo>
                <a:cubicBezTo>
                  <a:pt x="2850" y="1279"/>
                  <a:pt x="2850" y="1279"/>
                  <a:pt x="2850" y="1279"/>
                </a:cubicBezTo>
                <a:cubicBezTo>
                  <a:pt x="2844" y="1271"/>
                  <a:pt x="2844" y="1271"/>
                  <a:pt x="2844" y="1271"/>
                </a:cubicBezTo>
                <a:cubicBezTo>
                  <a:pt x="2844" y="1227"/>
                  <a:pt x="2844" y="1227"/>
                  <a:pt x="2844" y="1227"/>
                </a:cubicBezTo>
                <a:cubicBezTo>
                  <a:pt x="2838" y="1223"/>
                  <a:pt x="2838" y="1223"/>
                  <a:pt x="2838" y="1223"/>
                </a:cubicBezTo>
                <a:cubicBezTo>
                  <a:pt x="2838" y="1194"/>
                  <a:pt x="2838" y="1194"/>
                  <a:pt x="2838" y="1194"/>
                </a:cubicBezTo>
                <a:cubicBezTo>
                  <a:pt x="2818" y="1177"/>
                  <a:pt x="2818" y="1177"/>
                  <a:pt x="2818" y="1177"/>
                </a:cubicBezTo>
                <a:cubicBezTo>
                  <a:pt x="2803" y="1177"/>
                  <a:pt x="2803" y="1177"/>
                  <a:pt x="2803" y="1177"/>
                </a:cubicBezTo>
                <a:cubicBezTo>
                  <a:pt x="2797" y="1119"/>
                  <a:pt x="2797" y="1119"/>
                  <a:pt x="2797" y="1119"/>
                </a:cubicBezTo>
                <a:cubicBezTo>
                  <a:pt x="2791" y="1177"/>
                  <a:pt x="2791" y="1177"/>
                  <a:pt x="2791" y="1177"/>
                </a:cubicBezTo>
                <a:cubicBezTo>
                  <a:pt x="2776" y="1177"/>
                  <a:pt x="2776" y="1177"/>
                  <a:pt x="2776" y="1177"/>
                </a:cubicBezTo>
                <a:cubicBezTo>
                  <a:pt x="2756" y="1194"/>
                  <a:pt x="2756" y="1194"/>
                  <a:pt x="2756" y="1194"/>
                </a:cubicBezTo>
                <a:cubicBezTo>
                  <a:pt x="2756" y="1223"/>
                  <a:pt x="2756" y="1223"/>
                  <a:pt x="2756" y="1223"/>
                </a:cubicBezTo>
                <a:cubicBezTo>
                  <a:pt x="2750" y="1227"/>
                  <a:pt x="2750" y="1227"/>
                  <a:pt x="2750" y="1227"/>
                </a:cubicBezTo>
                <a:cubicBezTo>
                  <a:pt x="2750" y="1271"/>
                  <a:pt x="2750" y="1271"/>
                  <a:pt x="2750" y="1271"/>
                </a:cubicBezTo>
                <a:cubicBezTo>
                  <a:pt x="2744" y="1279"/>
                  <a:pt x="2744" y="1279"/>
                  <a:pt x="2744" y="1279"/>
                </a:cubicBezTo>
                <a:cubicBezTo>
                  <a:pt x="2744" y="1341"/>
                  <a:pt x="2744" y="1341"/>
                  <a:pt x="2744" y="1341"/>
                </a:cubicBezTo>
                <a:cubicBezTo>
                  <a:pt x="2744" y="1341"/>
                  <a:pt x="2733" y="1330"/>
                  <a:pt x="2701" y="1330"/>
                </a:cubicBezTo>
                <a:cubicBezTo>
                  <a:pt x="2658" y="1330"/>
                  <a:pt x="2628" y="1372"/>
                  <a:pt x="2628" y="1372"/>
                </a:cubicBezTo>
                <a:cubicBezTo>
                  <a:pt x="2572" y="1372"/>
                  <a:pt x="2572" y="1372"/>
                  <a:pt x="2572" y="1372"/>
                </a:cubicBezTo>
                <a:cubicBezTo>
                  <a:pt x="2572" y="1389"/>
                  <a:pt x="2572" y="1389"/>
                  <a:pt x="2572" y="1389"/>
                </a:cubicBezTo>
                <a:cubicBezTo>
                  <a:pt x="2553" y="1389"/>
                  <a:pt x="2553" y="1389"/>
                  <a:pt x="2553" y="1389"/>
                </a:cubicBezTo>
                <a:cubicBezTo>
                  <a:pt x="2553" y="1382"/>
                  <a:pt x="2553" y="1382"/>
                  <a:pt x="2553" y="1382"/>
                </a:cubicBezTo>
                <a:cubicBezTo>
                  <a:pt x="2510" y="1382"/>
                  <a:pt x="2510" y="1382"/>
                  <a:pt x="2510" y="1382"/>
                </a:cubicBezTo>
                <a:cubicBezTo>
                  <a:pt x="2502" y="1393"/>
                  <a:pt x="2502" y="1393"/>
                  <a:pt x="2502" y="1393"/>
                </a:cubicBezTo>
                <a:cubicBezTo>
                  <a:pt x="2478" y="1393"/>
                  <a:pt x="2478" y="1393"/>
                  <a:pt x="2478" y="1393"/>
                </a:cubicBezTo>
                <a:cubicBezTo>
                  <a:pt x="2478" y="1402"/>
                  <a:pt x="2478" y="1402"/>
                  <a:pt x="2478" y="1402"/>
                </a:cubicBezTo>
                <a:cubicBezTo>
                  <a:pt x="2470" y="1402"/>
                  <a:pt x="2470" y="1402"/>
                  <a:pt x="2470" y="1402"/>
                </a:cubicBezTo>
                <a:cubicBezTo>
                  <a:pt x="2470" y="1378"/>
                  <a:pt x="2470" y="1378"/>
                  <a:pt x="2470" y="1378"/>
                </a:cubicBezTo>
                <a:cubicBezTo>
                  <a:pt x="2443" y="1378"/>
                  <a:pt x="2443" y="1378"/>
                  <a:pt x="2443" y="1378"/>
                </a:cubicBezTo>
                <a:cubicBezTo>
                  <a:pt x="2432" y="1388"/>
                  <a:pt x="2432" y="1388"/>
                  <a:pt x="2432" y="1388"/>
                </a:cubicBezTo>
                <a:cubicBezTo>
                  <a:pt x="2417" y="1388"/>
                  <a:pt x="2417" y="1388"/>
                  <a:pt x="2417" y="1388"/>
                </a:cubicBezTo>
                <a:cubicBezTo>
                  <a:pt x="2408" y="1375"/>
                  <a:pt x="2408" y="1375"/>
                  <a:pt x="2408" y="1375"/>
                </a:cubicBezTo>
                <a:cubicBezTo>
                  <a:pt x="2393" y="1375"/>
                  <a:pt x="2393" y="1375"/>
                  <a:pt x="2393" y="1375"/>
                </a:cubicBezTo>
                <a:cubicBezTo>
                  <a:pt x="2381" y="1388"/>
                  <a:pt x="2381" y="1388"/>
                  <a:pt x="2381" y="1388"/>
                </a:cubicBezTo>
                <a:cubicBezTo>
                  <a:pt x="2365" y="1388"/>
                  <a:pt x="2365" y="1388"/>
                  <a:pt x="2365" y="1388"/>
                </a:cubicBezTo>
                <a:cubicBezTo>
                  <a:pt x="2365" y="1465"/>
                  <a:pt x="2365" y="1465"/>
                  <a:pt x="2365" y="1465"/>
                </a:cubicBezTo>
                <a:cubicBezTo>
                  <a:pt x="2310" y="1465"/>
                  <a:pt x="2310" y="1465"/>
                  <a:pt x="2310" y="1465"/>
                </a:cubicBezTo>
                <a:cubicBezTo>
                  <a:pt x="2310" y="1440"/>
                  <a:pt x="2310" y="1440"/>
                  <a:pt x="2310" y="1440"/>
                </a:cubicBezTo>
                <a:cubicBezTo>
                  <a:pt x="2284" y="1420"/>
                  <a:pt x="2284" y="1420"/>
                  <a:pt x="2284" y="1420"/>
                </a:cubicBezTo>
                <a:cubicBezTo>
                  <a:pt x="2279" y="1380"/>
                  <a:pt x="2279" y="1380"/>
                  <a:pt x="2279" y="1380"/>
                </a:cubicBezTo>
                <a:cubicBezTo>
                  <a:pt x="2273" y="1419"/>
                  <a:pt x="2273" y="1419"/>
                  <a:pt x="2273" y="1419"/>
                </a:cubicBezTo>
                <a:cubicBezTo>
                  <a:pt x="2243" y="1441"/>
                  <a:pt x="2243" y="1441"/>
                  <a:pt x="2243" y="1441"/>
                </a:cubicBezTo>
                <a:cubicBezTo>
                  <a:pt x="2243" y="1457"/>
                  <a:pt x="2243" y="1457"/>
                  <a:pt x="2243" y="1457"/>
                </a:cubicBezTo>
                <a:cubicBezTo>
                  <a:pt x="2199" y="1457"/>
                  <a:pt x="2199" y="1457"/>
                  <a:pt x="2199" y="1457"/>
                </a:cubicBezTo>
                <a:cubicBezTo>
                  <a:pt x="2199" y="1401"/>
                  <a:pt x="2199" y="1401"/>
                  <a:pt x="2199" y="1401"/>
                </a:cubicBezTo>
                <a:cubicBezTo>
                  <a:pt x="2177" y="1401"/>
                  <a:pt x="2177" y="1401"/>
                  <a:pt x="2177" y="1401"/>
                </a:cubicBezTo>
                <a:cubicBezTo>
                  <a:pt x="2177" y="1391"/>
                  <a:pt x="2177" y="1391"/>
                  <a:pt x="2177" y="1391"/>
                </a:cubicBezTo>
                <a:cubicBezTo>
                  <a:pt x="2152" y="1391"/>
                  <a:pt x="2152" y="1391"/>
                  <a:pt x="2152" y="1391"/>
                </a:cubicBezTo>
                <a:cubicBezTo>
                  <a:pt x="2152" y="1409"/>
                  <a:pt x="2152" y="1409"/>
                  <a:pt x="2152" y="1409"/>
                </a:cubicBezTo>
                <a:cubicBezTo>
                  <a:pt x="2139" y="1409"/>
                  <a:pt x="2139" y="1409"/>
                  <a:pt x="2139" y="1409"/>
                </a:cubicBezTo>
                <a:cubicBezTo>
                  <a:pt x="2139" y="1371"/>
                  <a:pt x="2139" y="1371"/>
                  <a:pt x="2139" y="1371"/>
                </a:cubicBezTo>
                <a:cubicBezTo>
                  <a:pt x="2093" y="1371"/>
                  <a:pt x="2093" y="1371"/>
                  <a:pt x="2093" y="1371"/>
                </a:cubicBezTo>
                <a:cubicBezTo>
                  <a:pt x="2093" y="1436"/>
                  <a:pt x="2093" y="1436"/>
                  <a:pt x="2093" y="1436"/>
                </a:cubicBezTo>
                <a:cubicBezTo>
                  <a:pt x="2077" y="1436"/>
                  <a:pt x="2077" y="1436"/>
                  <a:pt x="2077" y="1436"/>
                </a:cubicBezTo>
                <a:cubicBezTo>
                  <a:pt x="2077" y="1453"/>
                  <a:pt x="2077" y="1453"/>
                  <a:pt x="2077" y="1453"/>
                </a:cubicBezTo>
                <a:cubicBezTo>
                  <a:pt x="2068" y="1453"/>
                  <a:pt x="2068" y="1453"/>
                  <a:pt x="2068" y="1453"/>
                </a:cubicBezTo>
                <a:cubicBezTo>
                  <a:pt x="2068" y="1463"/>
                  <a:pt x="2068" y="1463"/>
                  <a:pt x="2068" y="1463"/>
                </a:cubicBezTo>
                <a:cubicBezTo>
                  <a:pt x="2055" y="1463"/>
                  <a:pt x="2055" y="1463"/>
                  <a:pt x="2055" y="1463"/>
                </a:cubicBezTo>
                <a:cubicBezTo>
                  <a:pt x="2055" y="1453"/>
                  <a:pt x="2055" y="1453"/>
                  <a:pt x="2055" y="1453"/>
                </a:cubicBezTo>
                <a:cubicBezTo>
                  <a:pt x="2033" y="1453"/>
                  <a:pt x="2033" y="1453"/>
                  <a:pt x="2033" y="1453"/>
                </a:cubicBezTo>
                <a:cubicBezTo>
                  <a:pt x="2033" y="1461"/>
                  <a:pt x="2033" y="1461"/>
                  <a:pt x="2033" y="1461"/>
                </a:cubicBezTo>
                <a:cubicBezTo>
                  <a:pt x="2004" y="1461"/>
                  <a:pt x="2004" y="1461"/>
                  <a:pt x="2004" y="1461"/>
                </a:cubicBezTo>
                <a:cubicBezTo>
                  <a:pt x="2004" y="1471"/>
                  <a:pt x="2004" y="1471"/>
                  <a:pt x="2004" y="1471"/>
                </a:cubicBezTo>
                <a:cubicBezTo>
                  <a:pt x="1996" y="1471"/>
                  <a:pt x="1996" y="1471"/>
                  <a:pt x="1996" y="1471"/>
                </a:cubicBezTo>
                <a:cubicBezTo>
                  <a:pt x="1996" y="1463"/>
                  <a:pt x="1996" y="1463"/>
                  <a:pt x="1996" y="1463"/>
                </a:cubicBezTo>
                <a:cubicBezTo>
                  <a:pt x="1983" y="1463"/>
                  <a:pt x="1983" y="1463"/>
                  <a:pt x="1983" y="1463"/>
                </a:cubicBezTo>
                <a:cubicBezTo>
                  <a:pt x="1983" y="1479"/>
                  <a:pt x="1983" y="1479"/>
                  <a:pt x="1983" y="1479"/>
                </a:cubicBezTo>
                <a:cubicBezTo>
                  <a:pt x="1975" y="1479"/>
                  <a:pt x="1975" y="1479"/>
                  <a:pt x="1975" y="1479"/>
                </a:cubicBezTo>
                <a:cubicBezTo>
                  <a:pt x="1975" y="1343"/>
                  <a:pt x="1975" y="1343"/>
                  <a:pt x="1975" y="1343"/>
                </a:cubicBezTo>
                <a:cubicBezTo>
                  <a:pt x="1952" y="1343"/>
                  <a:pt x="1952" y="1343"/>
                  <a:pt x="1952" y="1343"/>
                </a:cubicBezTo>
                <a:cubicBezTo>
                  <a:pt x="1952" y="1352"/>
                  <a:pt x="1952" y="1352"/>
                  <a:pt x="1952" y="1352"/>
                </a:cubicBezTo>
                <a:cubicBezTo>
                  <a:pt x="1943" y="1352"/>
                  <a:pt x="1943" y="1352"/>
                  <a:pt x="1943" y="1352"/>
                </a:cubicBezTo>
                <a:cubicBezTo>
                  <a:pt x="1935" y="1335"/>
                  <a:pt x="1935" y="1335"/>
                  <a:pt x="1935" y="1335"/>
                </a:cubicBezTo>
                <a:cubicBezTo>
                  <a:pt x="1921" y="1335"/>
                  <a:pt x="1921" y="1335"/>
                  <a:pt x="1921" y="1335"/>
                </a:cubicBezTo>
                <a:cubicBezTo>
                  <a:pt x="1912" y="1352"/>
                  <a:pt x="1912" y="1352"/>
                  <a:pt x="1912" y="1352"/>
                </a:cubicBezTo>
                <a:cubicBezTo>
                  <a:pt x="1877" y="1352"/>
                  <a:pt x="1877" y="1352"/>
                  <a:pt x="1877" y="1352"/>
                </a:cubicBezTo>
                <a:cubicBezTo>
                  <a:pt x="1877" y="1456"/>
                  <a:pt x="1877" y="1456"/>
                  <a:pt x="1877" y="1456"/>
                </a:cubicBezTo>
                <a:cubicBezTo>
                  <a:pt x="1805" y="1456"/>
                  <a:pt x="1805" y="1456"/>
                  <a:pt x="1805" y="1456"/>
                </a:cubicBezTo>
                <a:cubicBezTo>
                  <a:pt x="1791" y="1441"/>
                  <a:pt x="1791" y="1441"/>
                  <a:pt x="1791" y="1441"/>
                </a:cubicBezTo>
                <a:cubicBezTo>
                  <a:pt x="1781" y="1452"/>
                  <a:pt x="1781" y="1452"/>
                  <a:pt x="1781" y="1452"/>
                </a:cubicBezTo>
                <a:cubicBezTo>
                  <a:pt x="1771" y="1452"/>
                  <a:pt x="1771" y="1452"/>
                  <a:pt x="1771" y="1452"/>
                </a:cubicBezTo>
                <a:cubicBezTo>
                  <a:pt x="1756" y="1437"/>
                  <a:pt x="1756" y="1437"/>
                  <a:pt x="1756" y="1437"/>
                </a:cubicBezTo>
                <a:cubicBezTo>
                  <a:pt x="1744" y="1437"/>
                  <a:pt x="1744" y="1437"/>
                  <a:pt x="1744" y="1437"/>
                </a:cubicBezTo>
                <a:cubicBezTo>
                  <a:pt x="1731" y="1448"/>
                  <a:pt x="1731" y="1448"/>
                  <a:pt x="1731" y="1448"/>
                </a:cubicBezTo>
                <a:cubicBezTo>
                  <a:pt x="1699" y="1448"/>
                  <a:pt x="1699" y="1448"/>
                  <a:pt x="1699" y="1448"/>
                </a:cubicBezTo>
                <a:cubicBezTo>
                  <a:pt x="1699" y="1437"/>
                  <a:pt x="1699" y="1437"/>
                  <a:pt x="1699" y="1437"/>
                </a:cubicBezTo>
                <a:cubicBezTo>
                  <a:pt x="1673" y="1437"/>
                  <a:pt x="1673" y="1437"/>
                  <a:pt x="1673" y="1437"/>
                </a:cubicBezTo>
                <a:cubicBezTo>
                  <a:pt x="1673" y="1469"/>
                  <a:pt x="1673" y="1469"/>
                  <a:pt x="1673" y="1469"/>
                </a:cubicBezTo>
                <a:cubicBezTo>
                  <a:pt x="1656" y="1469"/>
                  <a:pt x="1656" y="1469"/>
                  <a:pt x="1656" y="1469"/>
                </a:cubicBezTo>
                <a:cubicBezTo>
                  <a:pt x="1656" y="1459"/>
                  <a:pt x="1656" y="1459"/>
                  <a:pt x="1656" y="1459"/>
                </a:cubicBezTo>
                <a:cubicBezTo>
                  <a:pt x="1619" y="1459"/>
                  <a:pt x="1619" y="1459"/>
                  <a:pt x="1619" y="1459"/>
                </a:cubicBezTo>
                <a:cubicBezTo>
                  <a:pt x="1619" y="1448"/>
                  <a:pt x="1619" y="1448"/>
                  <a:pt x="1619" y="1448"/>
                </a:cubicBezTo>
                <a:cubicBezTo>
                  <a:pt x="1587" y="1448"/>
                  <a:pt x="1587" y="1448"/>
                  <a:pt x="1587" y="1448"/>
                </a:cubicBezTo>
                <a:cubicBezTo>
                  <a:pt x="1587" y="1459"/>
                  <a:pt x="1587" y="1459"/>
                  <a:pt x="1587" y="1459"/>
                </a:cubicBezTo>
                <a:cubicBezTo>
                  <a:pt x="1563" y="1459"/>
                  <a:pt x="1563" y="1459"/>
                  <a:pt x="1563" y="1459"/>
                </a:cubicBezTo>
                <a:cubicBezTo>
                  <a:pt x="1563" y="1407"/>
                  <a:pt x="1563" y="1407"/>
                  <a:pt x="1563" y="1407"/>
                </a:cubicBezTo>
                <a:cubicBezTo>
                  <a:pt x="1531" y="1393"/>
                  <a:pt x="1531" y="1393"/>
                  <a:pt x="1531" y="1393"/>
                </a:cubicBezTo>
                <a:cubicBezTo>
                  <a:pt x="1531" y="1408"/>
                  <a:pt x="1531" y="1408"/>
                  <a:pt x="1531" y="1408"/>
                </a:cubicBezTo>
                <a:cubicBezTo>
                  <a:pt x="1524" y="1408"/>
                  <a:pt x="1524" y="1408"/>
                  <a:pt x="1524" y="1408"/>
                </a:cubicBezTo>
                <a:cubicBezTo>
                  <a:pt x="1524" y="1331"/>
                  <a:pt x="1524" y="1331"/>
                  <a:pt x="1524" y="1331"/>
                </a:cubicBezTo>
                <a:cubicBezTo>
                  <a:pt x="1507" y="1331"/>
                  <a:pt x="1507" y="1331"/>
                  <a:pt x="1507" y="1331"/>
                </a:cubicBezTo>
                <a:cubicBezTo>
                  <a:pt x="1507" y="1307"/>
                  <a:pt x="1507" y="1307"/>
                  <a:pt x="1507" y="1307"/>
                </a:cubicBezTo>
                <a:cubicBezTo>
                  <a:pt x="1479" y="1307"/>
                  <a:pt x="1479" y="1307"/>
                  <a:pt x="1479" y="1307"/>
                </a:cubicBezTo>
                <a:cubicBezTo>
                  <a:pt x="1479" y="1281"/>
                  <a:pt x="1479" y="1281"/>
                  <a:pt x="1479" y="1281"/>
                </a:cubicBezTo>
                <a:cubicBezTo>
                  <a:pt x="1465" y="1281"/>
                  <a:pt x="1465" y="1281"/>
                  <a:pt x="1465" y="1281"/>
                </a:cubicBezTo>
                <a:cubicBezTo>
                  <a:pt x="1465" y="1307"/>
                  <a:pt x="1465" y="1307"/>
                  <a:pt x="1465" y="1307"/>
                </a:cubicBezTo>
                <a:cubicBezTo>
                  <a:pt x="1443" y="1307"/>
                  <a:pt x="1443" y="1307"/>
                  <a:pt x="1443" y="1307"/>
                </a:cubicBezTo>
                <a:cubicBezTo>
                  <a:pt x="1443" y="1265"/>
                  <a:pt x="1443" y="1265"/>
                  <a:pt x="1443" y="1265"/>
                </a:cubicBezTo>
                <a:cubicBezTo>
                  <a:pt x="1443" y="1265"/>
                  <a:pt x="1412" y="1232"/>
                  <a:pt x="1389" y="1232"/>
                </a:cubicBezTo>
                <a:cubicBezTo>
                  <a:pt x="1367" y="1232"/>
                  <a:pt x="1337" y="1269"/>
                  <a:pt x="1337" y="1269"/>
                </a:cubicBezTo>
                <a:cubicBezTo>
                  <a:pt x="1337" y="1359"/>
                  <a:pt x="1337" y="1359"/>
                  <a:pt x="1337" y="1359"/>
                </a:cubicBezTo>
                <a:cubicBezTo>
                  <a:pt x="1315" y="1359"/>
                  <a:pt x="1315" y="1359"/>
                  <a:pt x="1315" y="1359"/>
                </a:cubicBezTo>
                <a:cubicBezTo>
                  <a:pt x="1315" y="1417"/>
                  <a:pt x="1315" y="1417"/>
                  <a:pt x="1315" y="1417"/>
                </a:cubicBezTo>
                <a:cubicBezTo>
                  <a:pt x="1275" y="1432"/>
                  <a:pt x="1275" y="1432"/>
                  <a:pt x="1275" y="1432"/>
                </a:cubicBezTo>
                <a:cubicBezTo>
                  <a:pt x="1275" y="1445"/>
                  <a:pt x="1275" y="1445"/>
                  <a:pt x="1275" y="1445"/>
                </a:cubicBezTo>
                <a:cubicBezTo>
                  <a:pt x="1267" y="1445"/>
                  <a:pt x="1267" y="1445"/>
                  <a:pt x="1267" y="1445"/>
                </a:cubicBezTo>
                <a:cubicBezTo>
                  <a:pt x="1267" y="1421"/>
                  <a:pt x="1267" y="1421"/>
                  <a:pt x="1267" y="1421"/>
                </a:cubicBezTo>
                <a:cubicBezTo>
                  <a:pt x="1253" y="1421"/>
                  <a:pt x="1253" y="1421"/>
                  <a:pt x="1253" y="1421"/>
                </a:cubicBezTo>
                <a:cubicBezTo>
                  <a:pt x="1235" y="1395"/>
                  <a:pt x="1235" y="1395"/>
                  <a:pt x="1235" y="1395"/>
                </a:cubicBezTo>
                <a:cubicBezTo>
                  <a:pt x="1213" y="1416"/>
                  <a:pt x="1213" y="1416"/>
                  <a:pt x="1213" y="1416"/>
                </a:cubicBezTo>
                <a:cubicBezTo>
                  <a:pt x="1213" y="1399"/>
                  <a:pt x="1213" y="1399"/>
                  <a:pt x="1213" y="1399"/>
                </a:cubicBezTo>
                <a:cubicBezTo>
                  <a:pt x="1200" y="1399"/>
                  <a:pt x="1200" y="1399"/>
                  <a:pt x="1200" y="1399"/>
                </a:cubicBezTo>
                <a:cubicBezTo>
                  <a:pt x="1200" y="1409"/>
                  <a:pt x="1200" y="1409"/>
                  <a:pt x="1200" y="1409"/>
                </a:cubicBezTo>
                <a:cubicBezTo>
                  <a:pt x="1189" y="1409"/>
                  <a:pt x="1189" y="1409"/>
                  <a:pt x="1189" y="1409"/>
                </a:cubicBezTo>
                <a:cubicBezTo>
                  <a:pt x="1189" y="1392"/>
                  <a:pt x="1189" y="1392"/>
                  <a:pt x="1189" y="1392"/>
                </a:cubicBezTo>
                <a:cubicBezTo>
                  <a:pt x="1164" y="1392"/>
                  <a:pt x="1164" y="1392"/>
                  <a:pt x="1164" y="1392"/>
                </a:cubicBezTo>
                <a:cubicBezTo>
                  <a:pt x="1164" y="1401"/>
                  <a:pt x="1164" y="1401"/>
                  <a:pt x="1164" y="1401"/>
                </a:cubicBezTo>
                <a:cubicBezTo>
                  <a:pt x="1155" y="1401"/>
                  <a:pt x="1155" y="1401"/>
                  <a:pt x="1155" y="1401"/>
                </a:cubicBezTo>
                <a:cubicBezTo>
                  <a:pt x="1155" y="1417"/>
                  <a:pt x="1155" y="1417"/>
                  <a:pt x="1155" y="1417"/>
                </a:cubicBezTo>
                <a:cubicBezTo>
                  <a:pt x="1133" y="1417"/>
                  <a:pt x="1133" y="1417"/>
                  <a:pt x="1133" y="1417"/>
                </a:cubicBezTo>
                <a:cubicBezTo>
                  <a:pt x="1133" y="1397"/>
                  <a:pt x="1133" y="1397"/>
                  <a:pt x="1133" y="1397"/>
                </a:cubicBezTo>
                <a:cubicBezTo>
                  <a:pt x="1123" y="1397"/>
                  <a:pt x="1123" y="1397"/>
                  <a:pt x="1123" y="1397"/>
                </a:cubicBezTo>
                <a:cubicBezTo>
                  <a:pt x="1112" y="1385"/>
                  <a:pt x="1112" y="1385"/>
                  <a:pt x="1112" y="1385"/>
                </a:cubicBezTo>
                <a:cubicBezTo>
                  <a:pt x="1104" y="1391"/>
                  <a:pt x="1104" y="1391"/>
                  <a:pt x="1104" y="1391"/>
                </a:cubicBezTo>
                <a:cubicBezTo>
                  <a:pt x="1095" y="1391"/>
                  <a:pt x="1095" y="1391"/>
                  <a:pt x="1095" y="1391"/>
                </a:cubicBezTo>
                <a:cubicBezTo>
                  <a:pt x="1076" y="1368"/>
                  <a:pt x="1076" y="1368"/>
                  <a:pt x="1076" y="1368"/>
                </a:cubicBezTo>
                <a:cubicBezTo>
                  <a:pt x="1063" y="1389"/>
                  <a:pt x="1063" y="1389"/>
                  <a:pt x="1063" y="1389"/>
                </a:cubicBezTo>
                <a:cubicBezTo>
                  <a:pt x="1051" y="1389"/>
                  <a:pt x="1051" y="1389"/>
                  <a:pt x="1051" y="1389"/>
                </a:cubicBezTo>
                <a:cubicBezTo>
                  <a:pt x="1051" y="1371"/>
                  <a:pt x="1051" y="1371"/>
                  <a:pt x="1051" y="1371"/>
                </a:cubicBezTo>
                <a:cubicBezTo>
                  <a:pt x="1031" y="1371"/>
                  <a:pt x="1031" y="1371"/>
                  <a:pt x="1031" y="1371"/>
                </a:cubicBezTo>
                <a:cubicBezTo>
                  <a:pt x="1031" y="1391"/>
                  <a:pt x="1031" y="1391"/>
                  <a:pt x="1031" y="1391"/>
                </a:cubicBezTo>
                <a:cubicBezTo>
                  <a:pt x="1020" y="1403"/>
                  <a:pt x="1020" y="1403"/>
                  <a:pt x="1020" y="1403"/>
                </a:cubicBezTo>
                <a:cubicBezTo>
                  <a:pt x="1012" y="1403"/>
                  <a:pt x="1012" y="1403"/>
                  <a:pt x="1012" y="1403"/>
                </a:cubicBezTo>
                <a:cubicBezTo>
                  <a:pt x="1012" y="1376"/>
                  <a:pt x="1012" y="1376"/>
                  <a:pt x="1012" y="1376"/>
                </a:cubicBezTo>
                <a:cubicBezTo>
                  <a:pt x="999" y="1376"/>
                  <a:pt x="999" y="1376"/>
                  <a:pt x="999" y="1376"/>
                </a:cubicBezTo>
                <a:cubicBezTo>
                  <a:pt x="988" y="1359"/>
                  <a:pt x="988" y="1359"/>
                  <a:pt x="988" y="1359"/>
                </a:cubicBezTo>
                <a:cubicBezTo>
                  <a:pt x="969" y="1381"/>
                  <a:pt x="969" y="1381"/>
                  <a:pt x="969" y="1381"/>
                </a:cubicBezTo>
                <a:cubicBezTo>
                  <a:pt x="969" y="1224"/>
                  <a:pt x="969" y="1224"/>
                  <a:pt x="969" y="1224"/>
                </a:cubicBezTo>
                <a:cubicBezTo>
                  <a:pt x="943" y="1224"/>
                  <a:pt x="943" y="1224"/>
                  <a:pt x="943" y="1224"/>
                </a:cubicBezTo>
                <a:cubicBezTo>
                  <a:pt x="943" y="1212"/>
                  <a:pt x="943" y="1212"/>
                  <a:pt x="943" y="1212"/>
                </a:cubicBezTo>
                <a:cubicBezTo>
                  <a:pt x="969" y="1212"/>
                  <a:pt x="969" y="1212"/>
                  <a:pt x="969" y="1212"/>
                </a:cubicBezTo>
                <a:cubicBezTo>
                  <a:pt x="969" y="1204"/>
                  <a:pt x="969" y="1204"/>
                  <a:pt x="969" y="1204"/>
                </a:cubicBezTo>
                <a:cubicBezTo>
                  <a:pt x="847" y="1204"/>
                  <a:pt x="847" y="1204"/>
                  <a:pt x="847" y="1204"/>
                </a:cubicBezTo>
                <a:cubicBezTo>
                  <a:pt x="847" y="1211"/>
                  <a:pt x="847" y="1211"/>
                  <a:pt x="847" y="1211"/>
                </a:cubicBezTo>
                <a:cubicBezTo>
                  <a:pt x="857" y="1211"/>
                  <a:pt x="857" y="1211"/>
                  <a:pt x="857" y="1211"/>
                </a:cubicBezTo>
                <a:cubicBezTo>
                  <a:pt x="857" y="1224"/>
                  <a:pt x="857" y="1224"/>
                  <a:pt x="857" y="1224"/>
                </a:cubicBezTo>
                <a:cubicBezTo>
                  <a:pt x="843" y="1224"/>
                  <a:pt x="843" y="1224"/>
                  <a:pt x="843" y="1224"/>
                </a:cubicBezTo>
                <a:cubicBezTo>
                  <a:pt x="843" y="1375"/>
                  <a:pt x="843" y="1375"/>
                  <a:pt x="843" y="1375"/>
                </a:cubicBezTo>
                <a:cubicBezTo>
                  <a:pt x="828" y="1375"/>
                  <a:pt x="828" y="1375"/>
                  <a:pt x="828" y="1375"/>
                </a:cubicBezTo>
                <a:cubicBezTo>
                  <a:pt x="828" y="1387"/>
                  <a:pt x="828" y="1387"/>
                  <a:pt x="828" y="1387"/>
                </a:cubicBezTo>
                <a:cubicBezTo>
                  <a:pt x="816" y="1387"/>
                  <a:pt x="816" y="1387"/>
                  <a:pt x="816" y="1387"/>
                </a:cubicBezTo>
                <a:cubicBezTo>
                  <a:pt x="816" y="1403"/>
                  <a:pt x="816" y="1403"/>
                  <a:pt x="816" y="1403"/>
                </a:cubicBezTo>
                <a:cubicBezTo>
                  <a:pt x="804" y="1403"/>
                  <a:pt x="804" y="1403"/>
                  <a:pt x="804" y="1403"/>
                </a:cubicBezTo>
                <a:cubicBezTo>
                  <a:pt x="787" y="1393"/>
                  <a:pt x="787" y="1393"/>
                  <a:pt x="787" y="1393"/>
                </a:cubicBezTo>
                <a:cubicBezTo>
                  <a:pt x="787" y="1193"/>
                  <a:pt x="787" y="1193"/>
                  <a:pt x="787" y="1193"/>
                </a:cubicBezTo>
                <a:cubicBezTo>
                  <a:pt x="691" y="1193"/>
                  <a:pt x="691" y="1193"/>
                  <a:pt x="691" y="1193"/>
                </a:cubicBezTo>
                <a:cubicBezTo>
                  <a:pt x="691" y="1427"/>
                  <a:pt x="691" y="1427"/>
                  <a:pt x="691" y="1427"/>
                </a:cubicBezTo>
                <a:cubicBezTo>
                  <a:pt x="664" y="1427"/>
                  <a:pt x="664" y="1427"/>
                  <a:pt x="664" y="1427"/>
                </a:cubicBezTo>
                <a:cubicBezTo>
                  <a:pt x="664" y="1445"/>
                  <a:pt x="664" y="1445"/>
                  <a:pt x="664" y="1445"/>
                </a:cubicBezTo>
                <a:cubicBezTo>
                  <a:pt x="640" y="1445"/>
                  <a:pt x="640" y="1445"/>
                  <a:pt x="640" y="1445"/>
                </a:cubicBezTo>
                <a:cubicBezTo>
                  <a:pt x="640" y="1436"/>
                  <a:pt x="640" y="1436"/>
                  <a:pt x="640" y="1436"/>
                </a:cubicBezTo>
                <a:cubicBezTo>
                  <a:pt x="625" y="1436"/>
                  <a:pt x="625" y="1436"/>
                  <a:pt x="625" y="1436"/>
                </a:cubicBezTo>
                <a:cubicBezTo>
                  <a:pt x="625" y="1237"/>
                  <a:pt x="625" y="1237"/>
                  <a:pt x="625" y="1237"/>
                </a:cubicBezTo>
                <a:cubicBezTo>
                  <a:pt x="601" y="1237"/>
                  <a:pt x="601" y="1237"/>
                  <a:pt x="601" y="1237"/>
                </a:cubicBezTo>
                <a:cubicBezTo>
                  <a:pt x="601" y="1228"/>
                  <a:pt x="601" y="1228"/>
                  <a:pt x="601" y="1228"/>
                </a:cubicBezTo>
                <a:cubicBezTo>
                  <a:pt x="536" y="1228"/>
                  <a:pt x="536" y="1228"/>
                  <a:pt x="536" y="1228"/>
                </a:cubicBezTo>
                <a:cubicBezTo>
                  <a:pt x="536" y="1241"/>
                  <a:pt x="536" y="1241"/>
                  <a:pt x="536" y="1241"/>
                </a:cubicBezTo>
                <a:cubicBezTo>
                  <a:pt x="515" y="1241"/>
                  <a:pt x="515" y="1241"/>
                  <a:pt x="515" y="1241"/>
                </a:cubicBezTo>
                <a:cubicBezTo>
                  <a:pt x="515" y="1227"/>
                  <a:pt x="515" y="1227"/>
                  <a:pt x="515" y="1227"/>
                </a:cubicBezTo>
                <a:cubicBezTo>
                  <a:pt x="501" y="1227"/>
                  <a:pt x="501" y="1227"/>
                  <a:pt x="501" y="1227"/>
                </a:cubicBezTo>
                <a:cubicBezTo>
                  <a:pt x="501" y="1227"/>
                  <a:pt x="487" y="1169"/>
                  <a:pt x="456" y="1169"/>
                </a:cubicBezTo>
                <a:cubicBezTo>
                  <a:pt x="425" y="1169"/>
                  <a:pt x="401" y="1224"/>
                  <a:pt x="401" y="1224"/>
                </a:cubicBezTo>
                <a:cubicBezTo>
                  <a:pt x="392" y="1224"/>
                  <a:pt x="392" y="1224"/>
                  <a:pt x="392" y="1224"/>
                </a:cubicBezTo>
                <a:cubicBezTo>
                  <a:pt x="392" y="1243"/>
                  <a:pt x="392" y="1243"/>
                  <a:pt x="392" y="1243"/>
                </a:cubicBezTo>
                <a:cubicBezTo>
                  <a:pt x="373" y="1243"/>
                  <a:pt x="373" y="1243"/>
                  <a:pt x="373" y="1243"/>
                </a:cubicBezTo>
                <a:cubicBezTo>
                  <a:pt x="373" y="1233"/>
                  <a:pt x="373" y="1233"/>
                  <a:pt x="373" y="1233"/>
                </a:cubicBezTo>
                <a:cubicBezTo>
                  <a:pt x="320" y="1233"/>
                  <a:pt x="320" y="1233"/>
                  <a:pt x="320" y="1233"/>
                </a:cubicBezTo>
                <a:cubicBezTo>
                  <a:pt x="320" y="1245"/>
                  <a:pt x="320" y="1245"/>
                  <a:pt x="320" y="1245"/>
                </a:cubicBezTo>
                <a:cubicBezTo>
                  <a:pt x="303" y="1245"/>
                  <a:pt x="303" y="1245"/>
                  <a:pt x="303" y="1245"/>
                </a:cubicBezTo>
                <a:cubicBezTo>
                  <a:pt x="288" y="1257"/>
                  <a:pt x="288" y="1257"/>
                  <a:pt x="288" y="1257"/>
                </a:cubicBezTo>
                <a:cubicBezTo>
                  <a:pt x="288" y="1331"/>
                  <a:pt x="288" y="1331"/>
                  <a:pt x="288" y="1331"/>
                </a:cubicBezTo>
                <a:cubicBezTo>
                  <a:pt x="268" y="1331"/>
                  <a:pt x="268" y="1331"/>
                  <a:pt x="268" y="1331"/>
                </a:cubicBezTo>
                <a:cubicBezTo>
                  <a:pt x="268" y="1373"/>
                  <a:pt x="268" y="1373"/>
                  <a:pt x="268" y="1373"/>
                </a:cubicBezTo>
                <a:cubicBezTo>
                  <a:pt x="252" y="1373"/>
                  <a:pt x="252" y="1373"/>
                  <a:pt x="252" y="1373"/>
                </a:cubicBezTo>
                <a:cubicBezTo>
                  <a:pt x="252" y="1325"/>
                  <a:pt x="252" y="1325"/>
                  <a:pt x="252" y="1325"/>
                </a:cubicBezTo>
                <a:cubicBezTo>
                  <a:pt x="236" y="1325"/>
                  <a:pt x="236" y="1325"/>
                  <a:pt x="236" y="1325"/>
                </a:cubicBezTo>
                <a:cubicBezTo>
                  <a:pt x="236" y="1342"/>
                  <a:pt x="236" y="1342"/>
                  <a:pt x="236" y="1342"/>
                </a:cubicBezTo>
                <a:cubicBezTo>
                  <a:pt x="218" y="1342"/>
                  <a:pt x="218" y="1342"/>
                  <a:pt x="218" y="1342"/>
                </a:cubicBezTo>
                <a:cubicBezTo>
                  <a:pt x="218" y="1331"/>
                  <a:pt x="218" y="1331"/>
                  <a:pt x="218" y="1331"/>
                </a:cubicBezTo>
                <a:cubicBezTo>
                  <a:pt x="195" y="1331"/>
                  <a:pt x="195" y="1331"/>
                  <a:pt x="195" y="1331"/>
                </a:cubicBezTo>
                <a:cubicBezTo>
                  <a:pt x="195" y="1312"/>
                  <a:pt x="195" y="1312"/>
                  <a:pt x="195" y="1312"/>
                </a:cubicBezTo>
                <a:cubicBezTo>
                  <a:pt x="182" y="1299"/>
                  <a:pt x="182" y="1299"/>
                  <a:pt x="182" y="1299"/>
                </a:cubicBezTo>
                <a:cubicBezTo>
                  <a:pt x="168" y="1283"/>
                  <a:pt x="168" y="1283"/>
                  <a:pt x="168" y="1283"/>
                </a:cubicBezTo>
                <a:cubicBezTo>
                  <a:pt x="134" y="1283"/>
                  <a:pt x="134" y="1283"/>
                  <a:pt x="134" y="1283"/>
                </a:cubicBezTo>
                <a:cubicBezTo>
                  <a:pt x="102" y="1307"/>
                  <a:pt x="102" y="1307"/>
                  <a:pt x="102" y="1307"/>
                </a:cubicBezTo>
                <a:cubicBezTo>
                  <a:pt x="78" y="1307"/>
                  <a:pt x="78" y="1307"/>
                  <a:pt x="78" y="1307"/>
                </a:cubicBezTo>
                <a:cubicBezTo>
                  <a:pt x="78" y="1401"/>
                  <a:pt x="78" y="1401"/>
                  <a:pt x="78" y="1401"/>
                </a:cubicBezTo>
                <a:cubicBezTo>
                  <a:pt x="56" y="1357"/>
                  <a:pt x="56" y="1357"/>
                  <a:pt x="56" y="1357"/>
                </a:cubicBezTo>
                <a:cubicBezTo>
                  <a:pt x="56" y="1333"/>
                  <a:pt x="56" y="1333"/>
                  <a:pt x="56" y="1333"/>
                </a:cubicBezTo>
                <a:cubicBezTo>
                  <a:pt x="0" y="1333"/>
                  <a:pt x="0" y="1333"/>
                  <a:pt x="0" y="1333"/>
                </a:cubicBezTo>
                <a:cubicBezTo>
                  <a:pt x="0" y="1542"/>
                  <a:pt x="0" y="1542"/>
                  <a:pt x="0" y="1542"/>
                </a:cubicBezTo>
                <a:cubicBezTo>
                  <a:pt x="8000" y="1542"/>
                  <a:pt x="8000" y="1542"/>
                  <a:pt x="8000" y="1542"/>
                </a:cubicBezTo>
                <a:cubicBezTo>
                  <a:pt x="8000" y="1472"/>
                  <a:pt x="8000" y="1472"/>
                  <a:pt x="8000" y="1472"/>
                </a:cubicBezTo>
                <a:lnTo>
                  <a:pt x="7978" y="1472"/>
                </a:lnTo>
                <a:close/>
                <a:moveTo>
                  <a:pt x="3369" y="1457"/>
                </a:moveTo>
                <a:cubicBezTo>
                  <a:pt x="3356" y="1457"/>
                  <a:pt x="3356" y="1457"/>
                  <a:pt x="3356" y="1457"/>
                </a:cubicBezTo>
                <a:cubicBezTo>
                  <a:pt x="3356" y="1408"/>
                  <a:pt x="3356" y="1408"/>
                  <a:pt x="3356" y="1408"/>
                </a:cubicBezTo>
                <a:cubicBezTo>
                  <a:pt x="3369" y="1408"/>
                  <a:pt x="3369" y="1408"/>
                  <a:pt x="3369" y="1408"/>
                </a:cubicBezTo>
                <a:lnTo>
                  <a:pt x="3369" y="1457"/>
                </a:lnTo>
                <a:close/>
                <a:moveTo>
                  <a:pt x="3369" y="1389"/>
                </a:moveTo>
                <a:cubicBezTo>
                  <a:pt x="3356" y="1389"/>
                  <a:pt x="3356" y="1389"/>
                  <a:pt x="3356" y="1389"/>
                </a:cubicBezTo>
                <a:cubicBezTo>
                  <a:pt x="3356" y="1335"/>
                  <a:pt x="3356" y="1335"/>
                  <a:pt x="3356" y="1335"/>
                </a:cubicBezTo>
                <a:cubicBezTo>
                  <a:pt x="3369" y="1335"/>
                  <a:pt x="3369" y="1335"/>
                  <a:pt x="3369" y="1335"/>
                </a:cubicBezTo>
                <a:lnTo>
                  <a:pt x="3369" y="1389"/>
                </a:lnTo>
                <a:close/>
                <a:moveTo>
                  <a:pt x="3356" y="1141"/>
                </a:moveTo>
                <a:cubicBezTo>
                  <a:pt x="3356" y="1098"/>
                  <a:pt x="3356" y="1098"/>
                  <a:pt x="3356" y="1098"/>
                </a:cubicBezTo>
                <a:cubicBezTo>
                  <a:pt x="3356" y="1098"/>
                  <a:pt x="3373" y="1103"/>
                  <a:pt x="3373" y="1119"/>
                </a:cubicBezTo>
                <a:cubicBezTo>
                  <a:pt x="3373" y="1136"/>
                  <a:pt x="3356" y="1141"/>
                  <a:pt x="3356" y="1141"/>
                </a:cubicBezTo>
                <a:close/>
                <a:moveTo>
                  <a:pt x="3356" y="1060"/>
                </a:moveTo>
                <a:cubicBezTo>
                  <a:pt x="3356" y="1024"/>
                  <a:pt x="3356" y="1024"/>
                  <a:pt x="3356" y="1024"/>
                </a:cubicBezTo>
                <a:cubicBezTo>
                  <a:pt x="3356" y="1024"/>
                  <a:pt x="3373" y="1029"/>
                  <a:pt x="3373" y="1042"/>
                </a:cubicBezTo>
                <a:cubicBezTo>
                  <a:pt x="3373" y="1055"/>
                  <a:pt x="3356" y="1060"/>
                  <a:pt x="3356" y="1060"/>
                </a:cubicBezTo>
                <a:close/>
                <a:moveTo>
                  <a:pt x="3356" y="988"/>
                </a:moveTo>
                <a:cubicBezTo>
                  <a:pt x="3356" y="950"/>
                  <a:pt x="3356" y="950"/>
                  <a:pt x="3356" y="950"/>
                </a:cubicBezTo>
                <a:cubicBezTo>
                  <a:pt x="3356" y="950"/>
                  <a:pt x="3373" y="953"/>
                  <a:pt x="3373" y="969"/>
                </a:cubicBezTo>
                <a:cubicBezTo>
                  <a:pt x="3373" y="985"/>
                  <a:pt x="3356" y="988"/>
                  <a:pt x="3356" y="988"/>
                </a:cubicBezTo>
                <a:close/>
                <a:moveTo>
                  <a:pt x="3356" y="911"/>
                </a:moveTo>
                <a:cubicBezTo>
                  <a:pt x="3356" y="872"/>
                  <a:pt x="3356" y="872"/>
                  <a:pt x="3356" y="872"/>
                </a:cubicBezTo>
                <a:cubicBezTo>
                  <a:pt x="3356" y="872"/>
                  <a:pt x="3373" y="878"/>
                  <a:pt x="3373" y="891"/>
                </a:cubicBezTo>
                <a:cubicBezTo>
                  <a:pt x="3373" y="905"/>
                  <a:pt x="3356" y="911"/>
                  <a:pt x="3356" y="911"/>
                </a:cubicBezTo>
                <a:close/>
                <a:moveTo>
                  <a:pt x="3356" y="835"/>
                </a:moveTo>
                <a:cubicBezTo>
                  <a:pt x="3356" y="796"/>
                  <a:pt x="3356" y="796"/>
                  <a:pt x="3356" y="796"/>
                </a:cubicBezTo>
                <a:cubicBezTo>
                  <a:pt x="3356" y="796"/>
                  <a:pt x="3373" y="800"/>
                  <a:pt x="3373" y="815"/>
                </a:cubicBezTo>
                <a:cubicBezTo>
                  <a:pt x="3373" y="831"/>
                  <a:pt x="3356" y="835"/>
                  <a:pt x="3356" y="835"/>
                </a:cubicBezTo>
                <a:close/>
                <a:moveTo>
                  <a:pt x="3356" y="756"/>
                </a:moveTo>
                <a:cubicBezTo>
                  <a:pt x="3356" y="718"/>
                  <a:pt x="3356" y="718"/>
                  <a:pt x="3356" y="718"/>
                </a:cubicBezTo>
                <a:cubicBezTo>
                  <a:pt x="3356" y="718"/>
                  <a:pt x="3373" y="720"/>
                  <a:pt x="3373" y="737"/>
                </a:cubicBezTo>
                <a:cubicBezTo>
                  <a:pt x="3373" y="754"/>
                  <a:pt x="3356" y="756"/>
                  <a:pt x="3356" y="756"/>
                </a:cubicBezTo>
                <a:close/>
                <a:moveTo>
                  <a:pt x="5556" y="570"/>
                </a:moveTo>
                <a:cubicBezTo>
                  <a:pt x="5508" y="582"/>
                  <a:pt x="5508" y="582"/>
                  <a:pt x="5508" y="582"/>
                </a:cubicBezTo>
                <a:cubicBezTo>
                  <a:pt x="5490" y="529"/>
                  <a:pt x="5490" y="529"/>
                  <a:pt x="5490" y="529"/>
                </a:cubicBezTo>
                <a:cubicBezTo>
                  <a:pt x="5566" y="508"/>
                  <a:pt x="5566" y="508"/>
                  <a:pt x="5566" y="508"/>
                </a:cubicBezTo>
                <a:lnTo>
                  <a:pt x="5556" y="570"/>
                </a:lnTo>
                <a:close/>
              </a:path>
            </a:pathLst>
          </a:custGeom>
          <a:noFill/>
          <a:ln>
            <a:gradFill>
              <a:gsLst>
                <a:gs pos="0">
                  <a:schemeClr val="accent1">
                    <a:lumMod val="5000"/>
                    <a:lumOff val="95000"/>
                  </a:schemeClr>
                </a:gs>
                <a:gs pos="100000">
                  <a:srgbClr val="28A9D6">
                    <a:alpha val="75000"/>
                  </a:srgbClr>
                </a:gs>
              </a:gsLst>
              <a:lin ang="5400000" scaled="1"/>
            </a:gradFill>
          </a:ln>
          <a:effectLst/>
        </p:spPr>
        <p:txBody>
          <a:bodyPr vert="horz" wrap="square" lIns="121920" tIns="60960" rIns="121920" bIns="60960" numCol="1" anchor="t" anchorCtr="0" compatLnSpc="1">
            <a:prstTxWarp prst="textNoShape">
              <a:avLst/>
            </a:prstTxWarp>
          </a:bodyPr>
          <a:lstStyle/>
          <a:p>
            <a:endParaRPr lang="zh-CN" altLang="en-US" sz="2400"/>
          </a:p>
        </p:txBody>
      </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userDrawn="1"/>
        </p:nvSpPr>
        <p:spPr>
          <a:xfrm>
            <a:off x="333375" y="455040"/>
            <a:ext cx="1227586" cy="369332"/>
          </a:xfrm>
          <a:prstGeom prst="rect">
            <a:avLst/>
          </a:prstGeom>
          <a:noFill/>
        </p:spPr>
        <p:txBody>
          <a:bodyPr wrap="square" rtlCol="0">
            <a:spAutoFit/>
          </a:bodyPr>
          <a:lstStyle/>
          <a:p>
            <a:pPr algn="ctr"/>
            <a:r>
              <a:rPr lang="zh-CN" altLang="en-US" sz="1800" dirty="0" smtClean="0">
                <a:solidFill>
                  <a:schemeClr val="tx1">
                    <a:lumMod val="75000"/>
                    <a:lumOff val="25000"/>
                  </a:schemeClr>
                </a:solidFill>
              </a:rPr>
              <a:t>第三部分</a:t>
            </a:r>
            <a:endParaRPr lang="zh-CN" altLang="en-US" sz="1800" dirty="0">
              <a:solidFill>
                <a:schemeClr val="tx1">
                  <a:lumMod val="75000"/>
                  <a:lumOff val="25000"/>
                </a:schemeClr>
              </a:solidFill>
            </a:endParaRPr>
          </a:p>
        </p:txBody>
      </p: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椭圆 25"/>
          <p:cNvSpPr/>
          <p:nvPr userDrawn="1"/>
        </p:nvSpPr>
        <p:spPr>
          <a:xfrm>
            <a:off x="11156816" y="275375"/>
            <a:ext cx="548997" cy="548997"/>
          </a:xfrm>
          <a:prstGeom prst="ellipse">
            <a:avLst/>
          </a:prstGeom>
          <a:blipFill dpi="0" rotWithShape="1">
            <a:blip r:embed="rId2"/>
            <a:srcRect/>
            <a:tile tx="-19050" ty="101600" sx="20000" sy="20000" flip="none" algn="ctr"/>
          </a:blipFill>
          <a:ln w="9525">
            <a:solidFill>
              <a:srgbClr val="4DB8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2182112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4_过渡页">
    <p:bg>
      <p:bgPr>
        <a:gradFill>
          <a:gsLst>
            <a:gs pos="0">
              <a:schemeClr val="accent1">
                <a:lumMod val="5000"/>
                <a:lumOff val="95000"/>
              </a:schemeClr>
            </a:gs>
            <a:gs pos="63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1035971" y="6334897"/>
            <a:ext cx="292061" cy="283147"/>
          </a:xfrm>
          <a:prstGeom prst="rect">
            <a:avLst/>
          </a:prstGeom>
        </p:spPr>
        <p:txBody>
          <a:bodyPr wrap="square" lIns="0" tIns="0" rIns="0" bIns="0" anchor="ctr" anchorCtr="1"/>
          <a:lstStyle>
            <a:lvl1pPr algn="ctr">
              <a:defRPr sz="1200">
                <a:solidFill>
                  <a:schemeClr val="tx1"/>
                </a:solidFill>
              </a:defRPr>
            </a:lvl1pPr>
          </a:lstStyle>
          <a:p>
            <a:fld id="{55183D58-648D-4475-BEF8-624F48514A30}" type="slidenum">
              <a:rPr lang="zh-CN" altLang="en-US" smtClean="0"/>
              <a:pPr/>
              <a:t>‹#›</a:t>
            </a:fld>
            <a:endParaRPr lang="zh-CN" altLang="en-US" dirty="0"/>
          </a:p>
        </p:txBody>
      </p:sp>
      <p:cxnSp>
        <p:nvCxnSpPr>
          <p:cNvPr id="5" name="直接连接符 4"/>
          <p:cNvCxnSpPr/>
          <p:nvPr userDrawn="1"/>
        </p:nvCxnSpPr>
        <p:spPr>
          <a:xfrm flipH="1">
            <a:off x="1430458" y="6479836"/>
            <a:ext cx="10620000" cy="0"/>
          </a:xfrm>
          <a:prstGeom prst="line">
            <a:avLst/>
          </a:prstGeom>
          <a:ln w="15875">
            <a:solidFill>
              <a:srgbClr val="28A9D6"/>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141543" y="6479836"/>
            <a:ext cx="792000" cy="0"/>
          </a:xfrm>
          <a:prstGeom prst="line">
            <a:avLst/>
          </a:prstGeom>
          <a:ln w="15875">
            <a:solidFill>
              <a:srgbClr val="28A9D6"/>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userDrawn="1"/>
        </p:nvGrpSpPr>
        <p:grpSpPr>
          <a:xfrm flipH="1">
            <a:off x="975516" y="6268899"/>
            <a:ext cx="412970" cy="421874"/>
            <a:chOff x="7019085" y="157473"/>
            <a:chExt cx="3868830" cy="3952255"/>
          </a:xfrm>
        </p:grpSpPr>
        <p:sp>
          <p:nvSpPr>
            <p:cNvPr id="8" name="椭圆 7"/>
            <p:cNvSpPr/>
            <p:nvPr/>
          </p:nvSpPr>
          <p:spPr>
            <a:xfrm>
              <a:off x="8641073" y="1574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542857">
              <a:off x="9362925" y="32223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rot="3085714">
              <a:off x="9941806" y="7838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7714286">
              <a:off x="9941806" y="2858472"/>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rot="4628572">
              <a:off x="10263060" y="145096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rot="9257143">
              <a:off x="9362925" y="332011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6171428">
              <a:off x="10263060" y="219138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rot="10800000">
              <a:off x="8641073" y="34848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rot="12342857">
              <a:off x="7919220" y="332011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rot="13885714">
              <a:off x="7340340" y="2858472"/>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rot="20057142">
              <a:off x="7919220" y="32223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rot="15428571">
              <a:off x="7019085" y="2191381"/>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rot="16971429">
              <a:off x="7019085" y="1450964"/>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rot="18514286">
              <a:off x="7340340" y="783873"/>
              <a:ext cx="624855" cy="624855"/>
            </a:xfrm>
            <a:prstGeom prst="ellipse">
              <a:avLst/>
            </a:pr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Freeform 5"/>
          <p:cNvSpPr>
            <a:spLocks noEditPoints="1"/>
          </p:cNvSpPr>
          <p:nvPr userDrawn="1"/>
        </p:nvSpPr>
        <p:spPr bwMode="auto">
          <a:xfrm>
            <a:off x="7458155" y="5658694"/>
            <a:ext cx="4253066" cy="821142"/>
          </a:xfrm>
          <a:custGeom>
            <a:avLst/>
            <a:gdLst>
              <a:gd name="T0" fmla="*/ 7933 w 8000"/>
              <a:gd name="T1" fmla="*/ 1418 h 1542"/>
              <a:gd name="T2" fmla="*/ 7832 w 8000"/>
              <a:gd name="T3" fmla="*/ 1315 h 1542"/>
              <a:gd name="T4" fmla="*/ 7738 w 8000"/>
              <a:gd name="T5" fmla="*/ 1352 h 1542"/>
              <a:gd name="T6" fmla="*/ 7673 w 8000"/>
              <a:gd name="T7" fmla="*/ 1336 h 1542"/>
              <a:gd name="T8" fmla="*/ 7538 w 8000"/>
              <a:gd name="T9" fmla="*/ 1313 h 1542"/>
              <a:gd name="T10" fmla="*/ 7430 w 8000"/>
              <a:gd name="T11" fmla="*/ 1287 h 1542"/>
              <a:gd name="T12" fmla="*/ 7292 w 8000"/>
              <a:gd name="T13" fmla="*/ 1358 h 1542"/>
              <a:gd name="T14" fmla="*/ 7170 w 8000"/>
              <a:gd name="T15" fmla="*/ 1352 h 1542"/>
              <a:gd name="T16" fmla="*/ 6993 w 8000"/>
              <a:gd name="T17" fmla="*/ 1400 h 1542"/>
              <a:gd name="T18" fmla="*/ 6886 w 8000"/>
              <a:gd name="T19" fmla="*/ 1357 h 1542"/>
              <a:gd name="T20" fmla="*/ 6766 w 8000"/>
              <a:gd name="T21" fmla="*/ 1380 h 1542"/>
              <a:gd name="T22" fmla="*/ 6640 w 8000"/>
              <a:gd name="T23" fmla="*/ 1194 h 1542"/>
              <a:gd name="T24" fmla="*/ 6505 w 8000"/>
              <a:gd name="T25" fmla="*/ 1157 h 1542"/>
              <a:gd name="T26" fmla="*/ 6381 w 8000"/>
              <a:gd name="T27" fmla="*/ 1311 h 1542"/>
              <a:gd name="T28" fmla="*/ 6242 w 8000"/>
              <a:gd name="T29" fmla="*/ 1181 h 1542"/>
              <a:gd name="T30" fmla="*/ 5688 w 8000"/>
              <a:gd name="T31" fmla="*/ 818 h 1542"/>
              <a:gd name="T32" fmla="*/ 5396 w 8000"/>
              <a:gd name="T33" fmla="*/ 674 h 1542"/>
              <a:gd name="T34" fmla="*/ 5346 w 8000"/>
              <a:gd name="T35" fmla="*/ 615 h 1542"/>
              <a:gd name="T36" fmla="*/ 5292 w 8000"/>
              <a:gd name="T37" fmla="*/ 1274 h 1542"/>
              <a:gd name="T38" fmla="*/ 5007 w 8000"/>
              <a:gd name="T39" fmla="*/ 1089 h 1542"/>
              <a:gd name="T40" fmla="*/ 4819 w 8000"/>
              <a:gd name="T41" fmla="*/ 685 h 1542"/>
              <a:gd name="T42" fmla="*/ 4540 w 8000"/>
              <a:gd name="T43" fmla="*/ 1250 h 1542"/>
              <a:gd name="T44" fmla="*/ 4474 w 8000"/>
              <a:gd name="T45" fmla="*/ 1255 h 1542"/>
              <a:gd name="T46" fmla="*/ 4398 w 8000"/>
              <a:gd name="T47" fmla="*/ 1265 h 1542"/>
              <a:gd name="T48" fmla="*/ 4286 w 8000"/>
              <a:gd name="T49" fmla="*/ 1131 h 1542"/>
              <a:gd name="T50" fmla="*/ 4046 w 8000"/>
              <a:gd name="T51" fmla="*/ 1117 h 1542"/>
              <a:gd name="T52" fmla="*/ 3923 w 8000"/>
              <a:gd name="T53" fmla="*/ 975 h 1542"/>
              <a:gd name="T54" fmla="*/ 3742 w 8000"/>
              <a:gd name="T55" fmla="*/ 1095 h 1542"/>
              <a:gd name="T56" fmla="*/ 3585 w 8000"/>
              <a:gd name="T57" fmla="*/ 1415 h 1542"/>
              <a:gd name="T58" fmla="*/ 3463 w 8000"/>
              <a:gd name="T59" fmla="*/ 1255 h 1542"/>
              <a:gd name="T60" fmla="*/ 3390 w 8000"/>
              <a:gd name="T61" fmla="*/ 372 h 1542"/>
              <a:gd name="T62" fmla="*/ 3367 w 8000"/>
              <a:gd name="T63" fmla="*/ 187 h 1542"/>
              <a:gd name="T64" fmla="*/ 3329 w 8000"/>
              <a:gd name="T65" fmla="*/ 695 h 1542"/>
              <a:gd name="T66" fmla="*/ 2997 w 8000"/>
              <a:gd name="T67" fmla="*/ 1479 h 1542"/>
              <a:gd name="T68" fmla="*/ 2797 w 8000"/>
              <a:gd name="T69" fmla="*/ 1119 h 1542"/>
              <a:gd name="T70" fmla="*/ 2628 w 8000"/>
              <a:gd name="T71" fmla="*/ 1372 h 1542"/>
              <a:gd name="T72" fmla="*/ 2470 w 8000"/>
              <a:gd name="T73" fmla="*/ 1378 h 1542"/>
              <a:gd name="T74" fmla="*/ 2310 w 8000"/>
              <a:gd name="T75" fmla="*/ 1440 h 1542"/>
              <a:gd name="T76" fmla="*/ 2152 w 8000"/>
              <a:gd name="T77" fmla="*/ 1391 h 1542"/>
              <a:gd name="T78" fmla="*/ 2055 w 8000"/>
              <a:gd name="T79" fmla="*/ 1463 h 1542"/>
              <a:gd name="T80" fmla="*/ 1975 w 8000"/>
              <a:gd name="T81" fmla="*/ 1479 h 1542"/>
              <a:gd name="T82" fmla="*/ 1805 w 8000"/>
              <a:gd name="T83" fmla="*/ 1456 h 1542"/>
              <a:gd name="T84" fmla="*/ 1673 w 8000"/>
              <a:gd name="T85" fmla="*/ 1469 h 1542"/>
              <a:gd name="T86" fmla="*/ 1531 w 8000"/>
              <a:gd name="T87" fmla="*/ 1408 h 1542"/>
              <a:gd name="T88" fmla="*/ 1443 w 8000"/>
              <a:gd name="T89" fmla="*/ 1265 h 1542"/>
              <a:gd name="T90" fmla="*/ 1253 w 8000"/>
              <a:gd name="T91" fmla="*/ 1421 h 1542"/>
              <a:gd name="T92" fmla="*/ 1155 w 8000"/>
              <a:gd name="T93" fmla="*/ 1401 h 1542"/>
              <a:gd name="T94" fmla="*/ 1051 w 8000"/>
              <a:gd name="T95" fmla="*/ 1389 h 1542"/>
              <a:gd name="T96" fmla="*/ 969 w 8000"/>
              <a:gd name="T97" fmla="*/ 1224 h 1542"/>
              <a:gd name="T98" fmla="*/ 843 w 8000"/>
              <a:gd name="T99" fmla="*/ 1375 h 1542"/>
              <a:gd name="T100" fmla="*/ 664 w 8000"/>
              <a:gd name="T101" fmla="*/ 1427 h 1542"/>
              <a:gd name="T102" fmla="*/ 515 w 8000"/>
              <a:gd name="T103" fmla="*/ 1241 h 1542"/>
              <a:gd name="T104" fmla="*/ 320 w 8000"/>
              <a:gd name="T105" fmla="*/ 1245 h 1542"/>
              <a:gd name="T106" fmla="*/ 218 w 8000"/>
              <a:gd name="T107" fmla="*/ 1342 h 1542"/>
              <a:gd name="T108" fmla="*/ 56 w 8000"/>
              <a:gd name="T109" fmla="*/ 1357 h 1542"/>
              <a:gd name="T110" fmla="*/ 3369 w 8000"/>
              <a:gd name="T111" fmla="*/ 1408 h 1542"/>
              <a:gd name="T112" fmla="*/ 3356 w 8000"/>
              <a:gd name="T113" fmla="*/ 1141 h 1542"/>
              <a:gd name="T114" fmla="*/ 3356 w 8000"/>
              <a:gd name="T115" fmla="*/ 872 h 1542"/>
              <a:gd name="T116" fmla="*/ 3356 w 8000"/>
              <a:gd name="T117" fmla="*/ 756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000" h="1542">
                <a:moveTo>
                  <a:pt x="7978" y="1472"/>
                </a:moveTo>
                <a:cubicBezTo>
                  <a:pt x="7978" y="1462"/>
                  <a:pt x="7978" y="1462"/>
                  <a:pt x="7978" y="1462"/>
                </a:cubicBezTo>
                <a:cubicBezTo>
                  <a:pt x="7966" y="1462"/>
                  <a:pt x="7966" y="1462"/>
                  <a:pt x="7966" y="1462"/>
                </a:cubicBezTo>
                <a:cubicBezTo>
                  <a:pt x="7966" y="1436"/>
                  <a:pt x="7966" y="1436"/>
                  <a:pt x="7966" y="1436"/>
                </a:cubicBezTo>
                <a:cubicBezTo>
                  <a:pt x="7955" y="1436"/>
                  <a:pt x="7955" y="1436"/>
                  <a:pt x="7955" y="1436"/>
                </a:cubicBezTo>
                <a:cubicBezTo>
                  <a:pt x="7955" y="1420"/>
                  <a:pt x="7955" y="1420"/>
                  <a:pt x="7955" y="1420"/>
                </a:cubicBezTo>
                <a:cubicBezTo>
                  <a:pt x="7941" y="1420"/>
                  <a:pt x="7941" y="1420"/>
                  <a:pt x="7941" y="1420"/>
                </a:cubicBezTo>
                <a:cubicBezTo>
                  <a:pt x="7941" y="1428"/>
                  <a:pt x="7941" y="1428"/>
                  <a:pt x="7941" y="1428"/>
                </a:cubicBezTo>
                <a:cubicBezTo>
                  <a:pt x="7933" y="1428"/>
                  <a:pt x="7933" y="1428"/>
                  <a:pt x="7933" y="1428"/>
                </a:cubicBezTo>
                <a:cubicBezTo>
                  <a:pt x="7933" y="1418"/>
                  <a:pt x="7933" y="1418"/>
                  <a:pt x="7933" y="1418"/>
                </a:cubicBezTo>
                <a:cubicBezTo>
                  <a:pt x="7916" y="1418"/>
                  <a:pt x="7916" y="1418"/>
                  <a:pt x="7916" y="1418"/>
                </a:cubicBezTo>
                <a:cubicBezTo>
                  <a:pt x="7916" y="1433"/>
                  <a:pt x="7916" y="1433"/>
                  <a:pt x="7916" y="1433"/>
                </a:cubicBezTo>
                <a:cubicBezTo>
                  <a:pt x="7895" y="1433"/>
                  <a:pt x="7895" y="1433"/>
                  <a:pt x="7895" y="1433"/>
                </a:cubicBezTo>
                <a:cubicBezTo>
                  <a:pt x="7895" y="1335"/>
                  <a:pt x="7895" y="1335"/>
                  <a:pt x="7895" y="1335"/>
                </a:cubicBezTo>
                <a:cubicBezTo>
                  <a:pt x="7879" y="1335"/>
                  <a:pt x="7879" y="1335"/>
                  <a:pt x="7879" y="1335"/>
                </a:cubicBezTo>
                <a:cubicBezTo>
                  <a:pt x="7855" y="1316"/>
                  <a:pt x="7855" y="1316"/>
                  <a:pt x="7855" y="1316"/>
                </a:cubicBezTo>
                <a:cubicBezTo>
                  <a:pt x="7855" y="1300"/>
                  <a:pt x="7855" y="1300"/>
                  <a:pt x="7855" y="1300"/>
                </a:cubicBezTo>
                <a:cubicBezTo>
                  <a:pt x="7843" y="1300"/>
                  <a:pt x="7843" y="1300"/>
                  <a:pt x="7843" y="1300"/>
                </a:cubicBezTo>
                <a:cubicBezTo>
                  <a:pt x="7843" y="1315"/>
                  <a:pt x="7843" y="1315"/>
                  <a:pt x="7843" y="1315"/>
                </a:cubicBezTo>
                <a:cubicBezTo>
                  <a:pt x="7832" y="1315"/>
                  <a:pt x="7832" y="1315"/>
                  <a:pt x="7832" y="1315"/>
                </a:cubicBezTo>
                <a:cubicBezTo>
                  <a:pt x="7832" y="1300"/>
                  <a:pt x="7832" y="1300"/>
                  <a:pt x="7832" y="1300"/>
                </a:cubicBezTo>
                <a:cubicBezTo>
                  <a:pt x="7821" y="1300"/>
                  <a:pt x="7821" y="1300"/>
                  <a:pt x="7821" y="1300"/>
                </a:cubicBezTo>
                <a:cubicBezTo>
                  <a:pt x="7821" y="1315"/>
                  <a:pt x="7821" y="1315"/>
                  <a:pt x="7821" y="1315"/>
                </a:cubicBezTo>
                <a:cubicBezTo>
                  <a:pt x="7806" y="1335"/>
                  <a:pt x="7806" y="1335"/>
                  <a:pt x="7806" y="1335"/>
                </a:cubicBezTo>
                <a:cubicBezTo>
                  <a:pt x="7789" y="1335"/>
                  <a:pt x="7789" y="1335"/>
                  <a:pt x="7789" y="1335"/>
                </a:cubicBezTo>
                <a:cubicBezTo>
                  <a:pt x="7789" y="1436"/>
                  <a:pt x="7789" y="1436"/>
                  <a:pt x="7789" y="1436"/>
                </a:cubicBezTo>
                <a:cubicBezTo>
                  <a:pt x="7749" y="1436"/>
                  <a:pt x="7749" y="1436"/>
                  <a:pt x="7749" y="1436"/>
                </a:cubicBezTo>
                <a:cubicBezTo>
                  <a:pt x="7749" y="1345"/>
                  <a:pt x="7749" y="1345"/>
                  <a:pt x="7749" y="1345"/>
                </a:cubicBezTo>
                <a:cubicBezTo>
                  <a:pt x="7738" y="1345"/>
                  <a:pt x="7738" y="1345"/>
                  <a:pt x="7738" y="1345"/>
                </a:cubicBezTo>
                <a:cubicBezTo>
                  <a:pt x="7738" y="1352"/>
                  <a:pt x="7738" y="1352"/>
                  <a:pt x="7738" y="1352"/>
                </a:cubicBezTo>
                <a:cubicBezTo>
                  <a:pt x="7724" y="1352"/>
                  <a:pt x="7724" y="1352"/>
                  <a:pt x="7724" y="1352"/>
                </a:cubicBezTo>
                <a:cubicBezTo>
                  <a:pt x="7724" y="1337"/>
                  <a:pt x="7724" y="1337"/>
                  <a:pt x="7724" y="1337"/>
                </a:cubicBezTo>
                <a:cubicBezTo>
                  <a:pt x="7713" y="1337"/>
                  <a:pt x="7713" y="1337"/>
                  <a:pt x="7713" y="1337"/>
                </a:cubicBezTo>
                <a:cubicBezTo>
                  <a:pt x="7713" y="1321"/>
                  <a:pt x="7713" y="1321"/>
                  <a:pt x="7713" y="1321"/>
                </a:cubicBezTo>
                <a:cubicBezTo>
                  <a:pt x="7697" y="1321"/>
                  <a:pt x="7697" y="1321"/>
                  <a:pt x="7697" y="1321"/>
                </a:cubicBezTo>
                <a:cubicBezTo>
                  <a:pt x="7697" y="1336"/>
                  <a:pt x="7697" y="1336"/>
                  <a:pt x="7697" y="1336"/>
                </a:cubicBezTo>
                <a:cubicBezTo>
                  <a:pt x="7687" y="1336"/>
                  <a:pt x="7687" y="1336"/>
                  <a:pt x="7687" y="1336"/>
                </a:cubicBezTo>
                <a:cubicBezTo>
                  <a:pt x="7687" y="1324"/>
                  <a:pt x="7687" y="1324"/>
                  <a:pt x="7687" y="1324"/>
                </a:cubicBezTo>
                <a:cubicBezTo>
                  <a:pt x="7673" y="1324"/>
                  <a:pt x="7673" y="1324"/>
                  <a:pt x="7673" y="1324"/>
                </a:cubicBezTo>
                <a:cubicBezTo>
                  <a:pt x="7673" y="1336"/>
                  <a:pt x="7673" y="1336"/>
                  <a:pt x="7673" y="1336"/>
                </a:cubicBezTo>
                <a:cubicBezTo>
                  <a:pt x="7659" y="1336"/>
                  <a:pt x="7659" y="1336"/>
                  <a:pt x="7659" y="1336"/>
                </a:cubicBezTo>
                <a:cubicBezTo>
                  <a:pt x="7659" y="1326"/>
                  <a:pt x="7659" y="1326"/>
                  <a:pt x="7659" y="1326"/>
                </a:cubicBezTo>
                <a:cubicBezTo>
                  <a:pt x="7645" y="1326"/>
                  <a:pt x="7645" y="1326"/>
                  <a:pt x="7645" y="1326"/>
                </a:cubicBezTo>
                <a:cubicBezTo>
                  <a:pt x="7645" y="1356"/>
                  <a:pt x="7645" y="1356"/>
                  <a:pt x="7645" y="1356"/>
                </a:cubicBezTo>
                <a:cubicBezTo>
                  <a:pt x="7616" y="1356"/>
                  <a:pt x="7616" y="1356"/>
                  <a:pt x="7616" y="1356"/>
                </a:cubicBezTo>
                <a:cubicBezTo>
                  <a:pt x="7616" y="1439"/>
                  <a:pt x="7616" y="1439"/>
                  <a:pt x="7616" y="1439"/>
                </a:cubicBezTo>
                <a:cubicBezTo>
                  <a:pt x="7581" y="1439"/>
                  <a:pt x="7581" y="1439"/>
                  <a:pt x="7581" y="1439"/>
                </a:cubicBezTo>
                <a:cubicBezTo>
                  <a:pt x="7581" y="1337"/>
                  <a:pt x="7581" y="1337"/>
                  <a:pt x="7581" y="1337"/>
                </a:cubicBezTo>
                <a:cubicBezTo>
                  <a:pt x="7557" y="1337"/>
                  <a:pt x="7557" y="1337"/>
                  <a:pt x="7557" y="1337"/>
                </a:cubicBezTo>
                <a:cubicBezTo>
                  <a:pt x="7538" y="1313"/>
                  <a:pt x="7538" y="1313"/>
                  <a:pt x="7538" y="1313"/>
                </a:cubicBezTo>
                <a:cubicBezTo>
                  <a:pt x="7497" y="1313"/>
                  <a:pt x="7497" y="1313"/>
                  <a:pt x="7497" y="1313"/>
                </a:cubicBezTo>
                <a:cubicBezTo>
                  <a:pt x="7497" y="1416"/>
                  <a:pt x="7497" y="1416"/>
                  <a:pt x="7497" y="1416"/>
                </a:cubicBezTo>
                <a:cubicBezTo>
                  <a:pt x="7483" y="1416"/>
                  <a:pt x="7483" y="1416"/>
                  <a:pt x="7483" y="1416"/>
                </a:cubicBezTo>
                <a:cubicBezTo>
                  <a:pt x="7483" y="1314"/>
                  <a:pt x="7483" y="1314"/>
                  <a:pt x="7483" y="1314"/>
                </a:cubicBezTo>
                <a:cubicBezTo>
                  <a:pt x="7465" y="1285"/>
                  <a:pt x="7465" y="1285"/>
                  <a:pt x="7465" y="1285"/>
                </a:cubicBezTo>
                <a:cubicBezTo>
                  <a:pt x="7452" y="1285"/>
                  <a:pt x="7452" y="1285"/>
                  <a:pt x="7452" y="1285"/>
                </a:cubicBezTo>
                <a:cubicBezTo>
                  <a:pt x="7452" y="1291"/>
                  <a:pt x="7452" y="1291"/>
                  <a:pt x="7452" y="1291"/>
                </a:cubicBezTo>
                <a:cubicBezTo>
                  <a:pt x="7441" y="1291"/>
                  <a:pt x="7441" y="1291"/>
                  <a:pt x="7441" y="1291"/>
                </a:cubicBezTo>
                <a:cubicBezTo>
                  <a:pt x="7441" y="1287"/>
                  <a:pt x="7441" y="1287"/>
                  <a:pt x="7441" y="1287"/>
                </a:cubicBezTo>
                <a:cubicBezTo>
                  <a:pt x="7430" y="1287"/>
                  <a:pt x="7430" y="1287"/>
                  <a:pt x="7430" y="1287"/>
                </a:cubicBezTo>
                <a:cubicBezTo>
                  <a:pt x="7430" y="1301"/>
                  <a:pt x="7430" y="1301"/>
                  <a:pt x="7430" y="1301"/>
                </a:cubicBezTo>
                <a:cubicBezTo>
                  <a:pt x="7383" y="1301"/>
                  <a:pt x="7383" y="1301"/>
                  <a:pt x="7383" y="1301"/>
                </a:cubicBezTo>
                <a:cubicBezTo>
                  <a:pt x="7383" y="1286"/>
                  <a:pt x="7383" y="1286"/>
                  <a:pt x="7383" y="1286"/>
                </a:cubicBezTo>
                <a:cubicBezTo>
                  <a:pt x="7370" y="1261"/>
                  <a:pt x="7370" y="1261"/>
                  <a:pt x="7370" y="1261"/>
                </a:cubicBezTo>
                <a:cubicBezTo>
                  <a:pt x="7326" y="1261"/>
                  <a:pt x="7326" y="1261"/>
                  <a:pt x="7326" y="1261"/>
                </a:cubicBezTo>
                <a:cubicBezTo>
                  <a:pt x="7326" y="1286"/>
                  <a:pt x="7326" y="1286"/>
                  <a:pt x="7326" y="1286"/>
                </a:cubicBezTo>
                <a:cubicBezTo>
                  <a:pt x="7297" y="1286"/>
                  <a:pt x="7297" y="1286"/>
                  <a:pt x="7297" y="1286"/>
                </a:cubicBezTo>
                <a:cubicBezTo>
                  <a:pt x="7297" y="1303"/>
                  <a:pt x="7297" y="1303"/>
                  <a:pt x="7297" y="1303"/>
                </a:cubicBezTo>
                <a:cubicBezTo>
                  <a:pt x="7292" y="1303"/>
                  <a:pt x="7292" y="1303"/>
                  <a:pt x="7292" y="1303"/>
                </a:cubicBezTo>
                <a:cubicBezTo>
                  <a:pt x="7292" y="1358"/>
                  <a:pt x="7292" y="1358"/>
                  <a:pt x="7292" y="1358"/>
                </a:cubicBezTo>
                <a:cubicBezTo>
                  <a:pt x="7281" y="1358"/>
                  <a:pt x="7281" y="1358"/>
                  <a:pt x="7281" y="1358"/>
                </a:cubicBezTo>
                <a:cubicBezTo>
                  <a:pt x="7281" y="1302"/>
                  <a:pt x="7281" y="1302"/>
                  <a:pt x="7281" y="1302"/>
                </a:cubicBezTo>
                <a:cubicBezTo>
                  <a:pt x="7273" y="1302"/>
                  <a:pt x="7273" y="1302"/>
                  <a:pt x="7273" y="1302"/>
                </a:cubicBezTo>
                <a:cubicBezTo>
                  <a:pt x="7273" y="1279"/>
                  <a:pt x="7273" y="1279"/>
                  <a:pt x="7273" y="1279"/>
                </a:cubicBezTo>
                <a:cubicBezTo>
                  <a:pt x="7210" y="1279"/>
                  <a:pt x="7210" y="1279"/>
                  <a:pt x="7210" y="1279"/>
                </a:cubicBezTo>
                <a:cubicBezTo>
                  <a:pt x="7210" y="1303"/>
                  <a:pt x="7210" y="1303"/>
                  <a:pt x="7210" y="1303"/>
                </a:cubicBezTo>
                <a:cubicBezTo>
                  <a:pt x="7179" y="1303"/>
                  <a:pt x="7179" y="1303"/>
                  <a:pt x="7179" y="1303"/>
                </a:cubicBezTo>
                <a:cubicBezTo>
                  <a:pt x="7179" y="1323"/>
                  <a:pt x="7179" y="1323"/>
                  <a:pt x="7179" y="1323"/>
                </a:cubicBezTo>
                <a:cubicBezTo>
                  <a:pt x="7170" y="1323"/>
                  <a:pt x="7170" y="1323"/>
                  <a:pt x="7170" y="1323"/>
                </a:cubicBezTo>
                <a:cubicBezTo>
                  <a:pt x="7170" y="1352"/>
                  <a:pt x="7170" y="1352"/>
                  <a:pt x="7170" y="1352"/>
                </a:cubicBezTo>
                <a:cubicBezTo>
                  <a:pt x="7090" y="1352"/>
                  <a:pt x="7090" y="1352"/>
                  <a:pt x="7090" y="1352"/>
                </a:cubicBezTo>
                <a:cubicBezTo>
                  <a:pt x="7090" y="1362"/>
                  <a:pt x="7090" y="1362"/>
                  <a:pt x="7090" y="1362"/>
                </a:cubicBezTo>
                <a:cubicBezTo>
                  <a:pt x="7069" y="1362"/>
                  <a:pt x="7069" y="1362"/>
                  <a:pt x="7069" y="1362"/>
                </a:cubicBezTo>
                <a:cubicBezTo>
                  <a:pt x="7069" y="1308"/>
                  <a:pt x="7069" y="1308"/>
                  <a:pt x="7069" y="1308"/>
                </a:cubicBezTo>
                <a:cubicBezTo>
                  <a:pt x="7036" y="1308"/>
                  <a:pt x="7036" y="1308"/>
                  <a:pt x="7036" y="1308"/>
                </a:cubicBezTo>
                <a:cubicBezTo>
                  <a:pt x="7036" y="1291"/>
                  <a:pt x="7036" y="1291"/>
                  <a:pt x="7036" y="1291"/>
                </a:cubicBezTo>
                <a:cubicBezTo>
                  <a:pt x="7010" y="1291"/>
                  <a:pt x="7010" y="1291"/>
                  <a:pt x="7010" y="1291"/>
                </a:cubicBezTo>
                <a:cubicBezTo>
                  <a:pt x="7010" y="1305"/>
                  <a:pt x="7010" y="1305"/>
                  <a:pt x="7010" y="1305"/>
                </a:cubicBezTo>
                <a:cubicBezTo>
                  <a:pt x="6993" y="1305"/>
                  <a:pt x="6993" y="1305"/>
                  <a:pt x="6993" y="1305"/>
                </a:cubicBezTo>
                <a:cubicBezTo>
                  <a:pt x="6993" y="1400"/>
                  <a:pt x="6993" y="1400"/>
                  <a:pt x="6993" y="1400"/>
                </a:cubicBezTo>
                <a:cubicBezTo>
                  <a:pt x="6972" y="1400"/>
                  <a:pt x="6972" y="1400"/>
                  <a:pt x="6972" y="1400"/>
                </a:cubicBezTo>
                <a:cubicBezTo>
                  <a:pt x="6972" y="1391"/>
                  <a:pt x="6972" y="1391"/>
                  <a:pt x="6972" y="1391"/>
                </a:cubicBezTo>
                <a:cubicBezTo>
                  <a:pt x="6952" y="1391"/>
                  <a:pt x="6952" y="1391"/>
                  <a:pt x="6952" y="1391"/>
                </a:cubicBezTo>
                <a:cubicBezTo>
                  <a:pt x="6952" y="1405"/>
                  <a:pt x="6952" y="1405"/>
                  <a:pt x="6952" y="1405"/>
                </a:cubicBezTo>
                <a:cubicBezTo>
                  <a:pt x="6936" y="1405"/>
                  <a:pt x="6936" y="1405"/>
                  <a:pt x="6936" y="1405"/>
                </a:cubicBezTo>
                <a:cubicBezTo>
                  <a:pt x="6936" y="1375"/>
                  <a:pt x="6936" y="1375"/>
                  <a:pt x="6936" y="1375"/>
                </a:cubicBezTo>
                <a:cubicBezTo>
                  <a:pt x="6922" y="1375"/>
                  <a:pt x="6922" y="1375"/>
                  <a:pt x="6922" y="1375"/>
                </a:cubicBezTo>
                <a:cubicBezTo>
                  <a:pt x="6922" y="1357"/>
                  <a:pt x="6922" y="1357"/>
                  <a:pt x="6922" y="1357"/>
                </a:cubicBezTo>
                <a:cubicBezTo>
                  <a:pt x="6906" y="1357"/>
                  <a:pt x="6906" y="1357"/>
                  <a:pt x="6906" y="1357"/>
                </a:cubicBezTo>
                <a:cubicBezTo>
                  <a:pt x="6886" y="1357"/>
                  <a:pt x="6886" y="1357"/>
                  <a:pt x="6886" y="1357"/>
                </a:cubicBezTo>
                <a:cubicBezTo>
                  <a:pt x="6886" y="1348"/>
                  <a:pt x="6886" y="1348"/>
                  <a:pt x="6886" y="1348"/>
                </a:cubicBezTo>
                <a:cubicBezTo>
                  <a:pt x="6852" y="1348"/>
                  <a:pt x="6852" y="1348"/>
                  <a:pt x="6852" y="1348"/>
                </a:cubicBezTo>
                <a:cubicBezTo>
                  <a:pt x="6852" y="1334"/>
                  <a:pt x="6852" y="1334"/>
                  <a:pt x="6852" y="1334"/>
                </a:cubicBezTo>
                <a:cubicBezTo>
                  <a:pt x="6839" y="1334"/>
                  <a:pt x="6839" y="1334"/>
                  <a:pt x="6839" y="1334"/>
                </a:cubicBezTo>
                <a:cubicBezTo>
                  <a:pt x="6839" y="1344"/>
                  <a:pt x="6839" y="1344"/>
                  <a:pt x="6839" y="1344"/>
                </a:cubicBezTo>
                <a:cubicBezTo>
                  <a:pt x="6786" y="1344"/>
                  <a:pt x="6786" y="1344"/>
                  <a:pt x="6786" y="1344"/>
                </a:cubicBezTo>
                <a:cubicBezTo>
                  <a:pt x="6786" y="1355"/>
                  <a:pt x="6786" y="1355"/>
                  <a:pt x="6786" y="1355"/>
                </a:cubicBezTo>
                <a:cubicBezTo>
                  <a:pt x="6776" y="1355"/>
                  <a:pt x="6776" y="1355"/>
                  <a:pt x="6776" y="1355"/>
                </a:cubicBezTo>
                <a:cubicBezTo>
                  <a:pt x="6776" y="1370"/>
                  <a:pt x="6776" y="1370"/>
                  <a:pt x="6776" y="1370"/>
                </a:cubicBezTo>
                <a:cubicBezTo>
                  <a:pt x="6766" y="1380"/>
                  <a:pt x="6766" y="1380"/>
                  <a:pt x="6766" y="1380"/>
                </a:cubicBezTo>
                <a:cubicBezTo>
                  <a:pt x="6766" y="1411"/>
                  <a:pt x="6766" y="1411"/>
                  <a:pt x="6766" y="1411"/>
                </a:cubicBezTo>
                <a:cubicBezTo>
                  <a:pt x="6755" y="1411"/>
                  <a:pt x="6755" y="1411"/>
                  <a:pt x="6755" y="1411"/>
                </a:cubicBezTo>
                <a:cubicBezTo>
                  <a:pt x="6755" y="1381"/>
                  <a:pt x="6755" y="1381"/>
                  <a:pt x="6755" y="1381"/>
                </a:cubicBezTo>
                <a:cubicBezTo>
                  <a:pt x="6744" y="1367"/>
                  <a:pt x="6744" y="1367"/>
                  <a:pt x="6744" y="1367"/>
                </a:cubicBezTo>
                <a:cubicBezTo>
                  <a:pt x="6744" y="1291"/>
                  <a:pt x="6744" y="1291"/>
                  <a:pt x="6744" y="1291"/>
                </a:cubicBezTo>
                <a:cubicBezTo>
                  <a:pt x="6727" y="1291"/>
                  <a:pt x="6727" y="1291"/>
                  <a:pt x="6727" y="1291"/>
                </a:cubicBezTo>
                <a:cubicBezTo>
                  <a:pt x="6727" y="1217"/>
                  <a:pt x="6727" y="1217"/>
                  <a:pt x="6727" y="1217"/>
                </a:cubicBezTo>
                <a:cubicBezTo>
                  <a:pt x="6670" y="1217"/>
                  <a:pt x="6670" y="1217"/>
                  <a:pt x="6670" y="1217"/>
                </a:cubicBezTo>
                <a:cubicBezTo>
                  <a:pt x="6670" y="1194"/>
                  <a:pt x="6670" y="1194"/>
                  <a:pt x="6670" y="1194"/>
                </a:cubicBezTo>
                <a:cubicBezTo>
                  <a:pt x="6640" y="1194"/>
                  <a:pt x="6640" y="1194"/>
                  <a:pt x="6640" y="1194"/>
                </a:cubicBezTo>
                <a:cubicBezTo>
                  <a:pt x="6640" y="1246"/>
                  <a:pt x="6640" y="1246"/>
                  <a:pt x="6640" y="1246"/>
                </a:cubicBezTo>
                <a:cubicBezTo>
                  <a:pt x="6625" y="1246"/>
                  <a:pt x="6625" y="1246"/>
                  <a:pt x="6625" y="1246"/>
                </a:cubicBezTo>
                <a:cubicBezTo>
                  <a:pt x="6625" y="1229"/>
                  <a:pt x="6625" y="1229"/>
                  <a:pt x="6625" y="1229"/>
                </a:cubicBezTo>
                <a:cubicBezTo>
                  <a:pt x="6625" y="1229"/>
                  <a:pt x="6614" y="1229"/>
                  <a:pt x="6609" y="1229"/>
                </a:cubicBezTo>
                <a:cubicBezTo>
                  <a:pt x="6604" y="1229"/>
                  <a:pt x="6604" y="1246"/>
                  <a:pt x="6604" y="1246"/>
                </a:cubicBezTo>
                <a:cubicBezTo>
                  <a:pt x="6604" y="1293"/>
                  <a:pt x="6604" y="1293"/>
                  <a:pt x="6604" y="1293"/>
                </a:cubicBezTo>
                <a:cubicBezTo>
                  <a:pt x="6562" y="1293"/>
                  <a:pt x="6562" y="1293"/>
                  <a:pt x="6562" y="1293"/>
                </a:cubicBezTo>
                <a:cubicBezTo>
                  <a:pt x="6562" y="1130"/>
                  <a:pt x="6562" y="1130"/>
                  <a:pt x="6562" y="1130"/>
                </a:cubicBezTo>
                <a:cubicBezTo>
                  <a:pt x="6505" y="1130"/>
                  <a:pt x="6505" y="1130"/>
                  <a:pt x="6505" y="1130"/>
                </a:cubicBezTo>
                <a:cubicBezTo>
                  <a:pt x="6505" y="1157"/>
                  <a:pt x="6505" y="1157"/>
                  <a:pt x="6505" y="1157"/>
                </a:cubicBezTo>
                <a:cubicBezTo>
                  <a:pt x="6481" y="1157"/>
                  <a:pt x="6477" y="1169"/>
                  <a:pt x="6477" y="1169"/>
                </a:cubicBezTo>
                <a:cubicBezTo>
                  <a:pt x="6450" y="1169"/>
                  <a:pt x="6450" y="1169"/>
                  <a:pt x="6450" y="1169"/>
                </a:cubicBezTo>
                <a:cubicBezTo>
                  <a:pt x="6450" y="1202"/>
                  <a:pt x="6450" y="1202"/>
                  <a:pt x="6450" y="1202"/>
                </a:cubicBezTo>
                <a:cubicBezTo>
                  <a:pt x="6438" y="1202"/>
                  <a:pt x="6438" y="1202"/>
                  <a:pt x="6438" y="1202"/>
                </a:cubicBezTo>
                <a:cubicBezTo>
                  <a:pt x="6438" y="1333"/>
                  <a:pt x="6438" y="1333"/>
                  <a:pt x="6438" y="1333"/>
                </a:cubicBezTo>
                <a:cubicBezTo>
                  <a:pt x="6414" y="1333"/>
                  <a:pt x="6414" y="1333"/>
                  <a:pt x="6414" y="1333"/>
                </a:cubicBezTo>
                <a:cubicBezTo>
                  <a:pt x="6414" y="1314"/>
                  <a:pt x="6414" y="1314"/>
                  <a:pt x="6414" y="1314"/>
                </a:cubicBezTo>
                <a:cubicBezTo>
                  <a:pt x="6401" y="1301"/>
                  <a:pt x="6401" y="1301"/>
                  <a:pt x="6401" y="1301"/>
                </a:cubicBezTo>
                <a:cubicBezTo>
                  <a:pt x="6394" y="1301"/>
                  <a:pt x="6394" y="1301"/>
                  <a:pt x="6394" y="1301"/>
                </a:cubicBezTo>
                <a:cubicBezTo>
                  <a:pt x="6381" y="1311"/>
                  <a:pt x="6381" y="1311"/>
                  <a:pt x="6381" y="1311"/>
                </a:cubicBezTo>
                <a:cubicBezTo>
                  <a:pt x="6381" y="1078"/>
                  <a:pt x="6381" y="1078"/>
                  <a:pt x="6381" y="1078"/>
                </a:cubicBezTo>
                <a:cubicBezTo>
                  <a:pt x="6322" y="1065"/>
                  <a:pt x="6322" y="1065"/>
                  <a:pt x="6322" y="1065"/>
                </a:cubicBezTo>
                <a:cubicBezTo>
                  <a:pt x="6297" y="1065"/>
                  <a:pt x="6297" y="1065"/>
                  <a:pt x="6297" y="1065"/>
                </a:cubicBezTo>
                <a:cubicBezTo>
                  <a:pt x="6297" y="1080"/>
                  <a:pt x="6297" y="1080"/>
                  <a:pt x="6297" y="1080"/>
                </a:cubicBezTo>
                <a:cubicBezTo>
                  <a:pt x="6280" y="1080"/>
                  <a:pt x="6280" y="1080"/>
                  <a:pt x="6280" y="1080"/>
                </a:cubicBezTo>
                <a:cubicBezTo>
                  <a:pt x="6280" y="1135"/>
                  <a:pt x="6280" y="1135"/>
                  <a:pt x="6280" y="1135"/>
                </a:cubicBezTo>
                <a:cubicBezTo>
                  <a:pt x="6264" y="1135"/>
                  <a:pt x="6264" y="1135"/>
                  <a:pt x="6264" y="1135"/>
                </a:cubicBezTo>
                <a:cubicBezTo>
                  <a:pt x="6264" y="1207"/>
                  <a:pt x="6264" y="1207"/>
                  <a:pt x="6264" y="1207"/>
                </a:cubicBezTo>
                <a:cubicBezTo>
                  <a:pt x="6242" y="1207"/>
                  <a:pt x="6242" y="1207"/>
                  <a:pt x="6242" y="1207"/>
                </a:cubicBezTo>
                <a:cubicBezTo>
                  <a:pt x="6242" y="1181"/>
                  <a:pt x="6242" y="1181"/>
                  <a:pt x="6242" y="1181"/>
                </a:cubicBezTo>
                <a:cubicBezTo>
                  <a:pt x="6214" y="1181"/>
                  <a:pt x="6214" y="1181"/>
                  <a:pt x="6214" y="1181"/>
                </a:cubicBezTo>
                <a:cubicBezTo>
                  <a:pt x="6214" y="1098"/>
                  <a:pt x="6214" y="1098"/>
                  <a:pt x="6214" y="1098"/>
                </a:cubicBezTo>
                <a:cubicBezTo>
                  <a:pt x="6196" y="1098"/>
                  <a:pt x="6196" y="1098"/>
                  <a:pt x="6196" y="1098"/>
                </a:cubicBezTo>
                <a:cubicBezTo>
                  <a:pt x="6196" y="1048"/>
                  <a:pt x="6196" y="1048"/>
                  <a:pt x="6196" y="1048"/>
                </a:cubicBezTo>
                <a:cubicBezTo>
                  <a:pt x="6114" y="1039"/>
                  <a:pt x="6114" y="1039"/>
                  <a:pt x="6114" y="1039"/>
                </a:cubicBezTo>
                <a:cubicBezTo>
                  <a:pt x="6114" y="1024"/>
                  <a:pt x="6114" y="1024"/>
                  <a:pt x="6114" y="1024"/>
                </a:cubicBezTo>
                <a:cubicBezTo>
                  <a:pt x="5961" y="1014"/>
                  <a:pt x="5961" y="1014"/>
                  <a:pt x="5961" y="1014"/>
                </a:cubicBezTo>
                <a:cubicBezTo>
                  <a:pt x="5961" y="823"/>
                  <a:pt x="5961" y="823"/>
                  <a:pt x="5961" y="823"/>
                </a:cubicBezTo>
                <a:cubicBezTo>
                  <a:pt x="5826" y="790"/>
                  <a:pt x="5826" y="790"/>
                  <a:pt x="5826" y="790"/>
                </a:cubicBezTo>
                <a:cubicBezTo>
                  <a:pt x="5688" y="818"/>
                  <a:pt x="5688" y="818"/>
                  <a:pt x="5688" y="818"/>
                </a:cubicBezTo>
                <a:cubicBezTo>
                  <a:pt x="5688" y="1359"/>
                  <a:pt x="5688" y="1359"/>
                  <a:pt x="5688" y="1359"/>
                </a:cubicBezTo>
                <a:cubicBezTo>
                  <a:pt x="5605" y="1359"/>
                  <a:pt x="5605" y="1359"/>
                  <a:pt x="5605" y="1359"/>
                </a:cubicBezTo>
                <a:cubicBezTo>
                  <a:pt x="5605" y="451"/>
                  <a:pt x="5605" y="451"/>
                  <a:pt x="5605" y="451"/>
                </a:cubicBezTo>
                <a:cubicBezTo>
                  <a:pt x="5468" y="487"/>
                  <a:pt x="5468" y="487"/>
                  <a:pt x="5468" y="487"/>
                </a:cubicBezTo>
                <a:cubicBezTo>
                  <a:pt x="5468" y="1274"/>
                  <a:pt x="5468" y="1274"/>
                  <a:pt x="5468" y="1274"/>
                </a:cubicBezTo>
                <a:cubicBezTo>
                  <a:pt x="5414" y="1274"/>
                  <a:pt x="5414" y="1274"/>
                  <a:pt x="5414" y="1274"/>
                </a:cubicBezTo>
                <a:cubicBezTo>
                  <a:pt x="5414" y="683"/>
                  <a:pt x="5414" y="683"/>
                  <a:pt x="5414" y="683"/>
                </a:cubicBezTo>
                <a:cubicBezTo>
                  <a:pt x="5404" y="683"/>
                  <a:pt x="5404" y="683"/>
                  <a:pt x="5404" y="683"/>
                </a:cubicBezTo>
                <a:cubicBezTo>
                  <a:pt x="5404" y="674"/>
                  <a:pt x="5404" y="674"/>
                  <a:pt x="5404" y="674"/>
                </a:cubicBezTo>
                <a:cubicBezTo>
                  <a:pt x="5396" y="674"/>
                  <a:pt x="5396" y="674"/>
                  <a:pt x="5396" y="674"/>
                </a:cubicBezTo>
                <a:cubicBezTo>
                  <a:pt x="5396" y="655"/>
                  <a:pt x="5396" y="655"/>
                  <a:pt x="5396" y="655"/>
                </a:cubicBezTo>
                <a:cubicBezTo>
                  <a:pt x="5384" y="655"/>
                  <a:pt x="5384" y="655"/>
                  <a:pt x="5384" y="655"/>
                </a:cubicBezTo>
                <a:cubicBezTo>
                  <a:pt x="5384" y="634"/>
                  <a:pt x="5384" y="634"/>
                  <a:pt x="5384" y="634"/>
                </a:cubicBezTo>
                <a:cubicBezTo>
                  <a:pt x="5367" y="634"/>
                  <a:pt x="5367" y="634"/>
                  <a:pt x="5367" y="634"/>
                </a:cubicBezTo>
                <a:cubicBezTo>
                  <a:pt x="5367" y="615"/>
                  <a:pt x="5367" y="615"/>
                  <a:pt x="5367" y="615"/>
                </a:cubicBezTo>
                <a:cubicBezTo>
                  <a:pt x="5360" y="615"/>
                  <a:pt x="5360" y="615"/>
                  <a:pt x="5360" y="615"/>
                </a:cubicBezTo>
                <a:cubicBezTo>
                  <a:pt x="5360" y="593"/>
                  <a:pt x="5360" y="593"/>
                  <a:pt x="5360" y="593"/>
                </a:cubicBezTo>
                <a:cubicBezTo>
                  <a:pt x="5353" y="532"/>
                  <a:pt x="5353" y="532"/>
                  <a:pt x="5353" y="532"/>
                </a:cubicBezTo>
                <a:cubicBezTo>
                  <a:pt x="5346" y="593"/>
                  <a:pt x="5346" y="593"/>
                  <a:pt x="5346" y="593"/>
                </a:cubicBezTo>
                <a:cubicBezTo>
                  <a:pt x="5346" y="615"/>
                  <a:pt x="5346" y="615"/>
                  <a:pt x="5346" y="615"/>
                </a:cubicBezTo>
                <a:cubicBezTo>
                  <a:pt x="5339" y="615"/>
                  <a:pt x="5339" y="615"/>
                  <a:pt x="5339" y="615"/>
                </a:cubicBezTo>
                <a:cubicBezTo>
                  <a:pt x="5339" y="634"/>
                  <a:pt x="5339" y="634"/>
                  <a:pt x="5339" y="634"/>
                </a:cubicBezTo>
                <a:cubicBezTo>
                  <a:pt x="5322" y="634"/>
                  <a:pt x="5322" y="634"/>
                  <a:pt x="5322" y="634"/>
                </a:cubicBezTo>
                <a:cubicBezTo>
                  <a:pt x="5322" y="655"/>
                  <a:pt x="5322" y="655"/>
                  <a:pt x="5322" y="655"/>
                </a:cubicBezTo>
                <a:cubicBezTo>
                  <a:pt x="5310" y="655"/>
                  <a:pt x="5310" y="655"/>
                  <a:pt x="5310" y="655"/>
                </a:cubicBezTo>
                <a:cubicBezTo>
                  <a:pt x="5310" y="674"/>
                  <a:pt x="5310" y="674"/>
                  <a:pt x="5310" y="674"/>
                </a:cubicBezTo>
                <a:cubicBezTo>
                  <a:pt x="5302" y="674"/>
                  <a:pt x="5302" y="674"/>
                  <a:pt x="5302" y="674"/>
                </a:cubicBezTo>
                <a:cubicBezTo>
                  <a:pt x="5302" y="683"/>
                  <a:pt x="5302" y="683"/>
                  <a:pt x="5302" y="683"/>
                </a:cubicBezTo>
                <a:cubicBezTo>
                  <a:pt x="5292" y="683"/>
                  <a:pt x="5292" y="683"/>
                  <a:pt x="5292" y="683"/>
                </a:cubicBezTo>
                <a:cubicBezTo>
                  <a:pt x="5292" y="1274"/>
                  <a:pt x="5292" y="1274"/>
                  <a:pt x="5292" y="1274"/>
                </a:cubicBezTo>
                <a:cubicBezTo>
                  <a:pt x="5260" y="1274"/>
                  <a:pt x="5260" y="1274"/>
                  <a:pt x="5260" y="1274"/>
                </a:cubicBezTo>
                <a:cubicBezTo>
                  <a:pt x="5260" y="792"/>
                  <a:pt x="5260" y="792"/>
                  <a:pt x="5260" y="792"/>
                </a:cubicBezTo>
                <a:cubicBezTo>
                  <a:pt x="5098" y="792"/>
                  <a:pt x="5098" y="792"/>
                  <a:pt x="5098" y="792"/>
                </a:cubicBezTo>
                <a:cubicBezTo>
                  <a:pt x="5073" y="817"/>
                  <a:pt x="5073" y="817"/>
                  <a:pt x="5073" y="817"/>
                </a:cubicBezTo>
                <a:cubicBezTo>
                  <a:pt x="5073" y="1219"/>
                  <a:pt x="5073" y="1219"/>
                  <a:pt x="5073" y="1219"/>
                </a:cubicBezTo>
                <a:cubicBezTo>
                  <a:pt x="5044" y="1219"/>
                  <a:pt x="5044" y="1219"/>
                  <a:pt x="5044" y="1219"/>
                </a:cubicBezTo>
                <a:cubicBezTo>
                  <a:pt x="5031" y="1237"/>
                  <a:pt x="5031" y="1237"/>
                  <a:pt x="5031" y="1237"/>
                </a:cubicBezTo>
                <a:cubicBezTo>
                  <a:pt x="5031" y="1419"/>
                  <a:pt x="5031" y="1419"/>
                  <a:pt x="5031" y="1419"/>
                </a:cubicBezTo>
                <a:cubicBezTo>
                  <a:pt x="5007" y="1419"/>
                  <a:pt x="5007" y="1419"/>
                  <a:pt x="5007" y="1419"/>
                </a:cubicBezTo>
                <a:cubicBezTo>
                  <a:pt x="5007" y="1089"/>
                  <a:pt x="5007" y="1089"/>
                  <a:pt x="5007" y="1089"/>
                </a:cubicBezTo>
                <a:cubicBezTo>
                  <a:pt x="4993" y="1089"/>
                  <a:pt x="4993" y="1089"/>
                  <a:pt x="4993" y="1089"/>
                </a:cubicBezTo>
                <a:cubicBezTo>
                  <a:pt x="4993" y="1050"/>
                  <a:pt x="4993" y="1050"/>
                  <a:pt x="4993" y="1050"/>
                </a:cubicBezTo>
                <a:cubicBezTo>
                  <a:pt x="4981" y="1050"/>
                  <a:pt x="4981" y="1050"/>
                  <a:pt x="4981" y="1050"/>
                </a:cubicBezTo>
                <a:cubicBezTo>
                  <a:pt x="4981" y="1026"/>
                  <a:pt x="4981" y="1026"/>
                  <a:pt x="4981" y="1026"/>
                </a:cubicBezTo>
                <a:cubicBezTo>
                  <a:pt x="4959" y="1026"/>
                  <a:pt x="4959" y="1026"/>
                  <a:pt x="4959" y="1026"/>
                </a:cubicBezTo>
                <a:cubicBezTo>
                  <a:pt x="4945" y="1016"/>
                  <a:pt x="4945" y="1016"/>
                  <a:pt x="4945" y="1016"/>
                </a:cubicBezTo>
                <a:cubicBezTo>
                  <a:pt x="4945" y="887"/>
                  <a:pt x="4945" y="887"/>
                  <a:pt x="4945" y="887"/>
                </a:cubicBezTo>
                <a:cubicBezTo>
                  <a:pt x="4841" y="919"/>
                  <a:pt x="4841" y="919"/>
                  <a:pt x="4841" y="919"/>
                </a:cubicBezTo>
                <a:cubicBezTo>
                  <a:pt x="4819" y="902"/>
                  <a:pt x="4819" y="902"/>
                  <a:pt x="4819" y="902"/>
                </a:cubicBezTo>
                <a:cubicBezTo>
                  <a:pt x="4819" y="685"/>
                  <a:pt x="4819" y="685"/>
                  <a:pt x="4819" y="685"/>
                </a:cubicBezTo>
                <a:cubicBezTo>
                  <a:pt x="4750" y="668"/>
                  <a:pt x="4750" y="668"/>
                  <a:pt x="4750" y="668"/>
                </a:cubicBezTo>
                <a:cubicBezTo>
                  <a:pt x="4616" y="723"/>
                  <a:pt x="4616" y="723"/>
                  <a:pt x="4616" y="723"/>
                </a:cubicBezTo>
                <a:cubicBezTo>
                  <a:pt x="4616" y="734"/>
                  <a:pt x="4616" y="734"/>
                  <a:pt x="4616" y="734"/>
                </a:cubicBezTo>
                <a:cubicBezTo>
                  <a:pt x="4593" y="720"/>
                  <a:pt x="4593" y="720"/>
                  <a:pt x="4593" y="720"/>
                </a:cubicBezTo>
                <a:cubicBezTo>
                  <a:pt x="4574" y="720"/>
                  <a:pt x="4574" y="720"/>
                  <a:pt x="4574" y="720"/>
                </a:cubicBezTo>
                <a:cubicBezTo>
                  <a:pt x="4574" y="739"/>
                  <a:pt x="4574" y="739"/>
                  <a:pt x="4574" y="739"/>
                </a:cubicBezTo>
                <a:cubicBezTo>
                  <a:pt x="4551" y="739"/>
                  <a:pt x="4551" y="739"/>
                  <a:pt x="4551" y="739"/>
                </a:cubicBezTo>
                <a:cubicBezTo>
                  <a:pt x="4551" y="807"/>
                  <a:pt x="4551" y="807"/>
                  <a:pt x="4551" y="807"/>
                </a:cubicBezTo>
                <a:cubicBezTo>
                  <a:pt x="4540" y="807"/>
                  <a:pt x="4540" y="807"/>
                  <a:pt x="4540" y="807"/>
                </a:cubicBezTo>
                <a:cubicBezTo>
                  <a:pt x="4540" y="1250"/>
                  <a:pt x="4540" y="1250"/>
                  <a:pt x="4540" y="1250"/>
                </a:cubicBezTo>
                <a:cubicBezTo>
                  <a:pt x="4523" y="1250"/>
                  <a:pt x="4523" y="1250"/>
                  <a:pt x="4523" y="1250"/>
                </a:cubicBezTo>
                <a:cubicBezTo>
                  <a:pt x="4516" y="1237"/>
                  <a:pt x="4516" y="1237"/>
                  <a:pt x="4516" y="1237"/>
                </a:cubicBezTo>
                <a:cubicBezTo>
                  <a:pt x="4516" y="1205"/>
                  <a:pt x="4516" y="1205"/>
                  <a:pt x="4516" y="1205"/>
                </a:cubicBezTo>
                <a:cubicBezTo>
                  <a:pt x="4499" y="1205"/>
                  <a:pt x="4499" y="1205"/>
                  <a:pt x="4499" y="1205"/>
                </a:cubicBezTo>
                <a:cubicBezTo>
                  <a:pt x="4499" y="1238"/>
                  <a:pt x="4499" y="1238"/>
                  <a:pt x="4499" y="1238"/>
                </a:cubicBezTo>
                <a:cubicBezTo>
                  <a:pt x="4495" y="1234"/>
                  <a:pt x="4495" y="1234"/>
                  <a:pt x="4495" y="1234"/>
                </a:cubicBezTo>
                <a:cubicBezTo>
                  <a:pt x="4495" y="1245"/>
                  <a:pt x="4495" y="1245"/>
                  <a:pt x="4495" y="1245"/>
                </a:cubicBezTo>
                <a:cubicBezTo>
                  <a:pt x="4482" y="1245"/>
                  <a:pt x="4482" y="1245"/>
                  <a:pt x="4482" y="1245"/>
                </a:cubicBezTo>
                <a:cubicBezTo>
                  <a:pt x="4482" y="1255"/>
                  <a:pt x="4482" y="1255"/>
                  <a:pt x="4482" y="1255"/>
                </a:cubicBezTo>
                <a:cubicBezTo>
                  <a:pt x="4474" y="1255"/>
                  <a:pt x="4474" y="1255"/>
                  <a:pt x="4474" y="1255"/>
                </a:cubicBezTo>
                <a:cubicBezTo>
                  <a:pt x="4474" y="1263"/>
                  <a:pt x="4474" y="1263"/>
                  <a:pt x="4474" y="1263"/>
                </a:cubicBezTo>
                <a:cubicBezTo>
                  <a:pt x="4452" y="1263"/>
                  <a:pt x="4452" y="1263"/>
                  <a:pt x="4452" y="1263"/>
                </a:cubicBezTo>
                <a:cubicBezTo>
                  <a:pt x="4452" y="1251"/>
                  <a:pt x="4452" y="1251"/>
                  <a:pt x="4452" y="1251"/>
                </a:cubicBezTo>
                <a:cubicBezTo>
                  <a:pt x="4468" y="1248"/>
                  <a:pt x="4468" y="1248"/>
                  <a:pt x="4468" y="1248"/>
                </a:cubicBezTo>
                <a:cubicBezTo>
                  <a:pt x="4468" y="1242"/>
                  <a:pt x="4468" y="1242"/>
                  <a:pt x="4468" y="1242"/>
                </a:cubicBezTo>
                <a:cubicBezTo>
                  <a:pt x="4407" y="1242"/>
                  <a:pt x="4407" y="1242"/>
                  <a:pt x="4407" y="1242"/>
                </a:cubicBezTo>
                <a:cubicBezTo>
                  <a:pt x="4409" y="1247"/>
                  <a:pt x="4409" y="1247"/>
                  <a:pt x="4409" y="1247"/>
                </a:cubicBezTo>
                <a:cubicBezTo>
                  <a:pt x="4421" y="1249"/>
                  <a:pt x="4421" y="1249"/>
                  <a:pt x="4421" y="1249"/>
                </a:cubicBezTo>
                <a:cubicBezTo>
                  <a:pt x="4421" y="1260"/>
                  <a:pt x="4421" y="1260"/>
                  <a:pt x="4421" y="1260"/>
                </a:cubicBezTo>
                <a:cubicBezTo>
                  <a:pt x="4398" y="1265"/>
                  <a:pt x="4398" y="1265"/>
                  <a:pt x="4398" y="1265"/>
                </a:cubicBezTo>
                <a:cubicBezTo>
                  <a:pt x="4369" y="1201"/>
                  <a:pt x="4369" y="1201"/>
                  <a:pt x="4369" y="1201"/>
                </a:cubicBezTo>
                <a:cubicBezTo>
                  <a:pt x="4369" y="1161"/>
                  <a:pt x="4369" y="1161"/>
                  <a:pt x="4369" y="1161"/>
                </a:cubicBezTo>
                <a:cubicBezTo>
                  <a:pt x="4369" y="948"/>
                  <a:pt x="4369" y="948"/>
                  <a:pt x="4369" y="948"/>
                </a:cubicBezTo>
                <a:cubicBezTo>
                  <a:pt x="4369" y="948"/>
                  <a:pt x="4379" y="944"/>
                  <a:pt x="4379" y="932"/>
                </a:cubicBezTo>
                <a:cubicBezTo>
                  <a:pt x="4379" y="920"/>
                  <a:pt x="4346" y="917"/>
                  <a:pt x="4333" y="917"/>
                </a:cubicBezTo>
                <a:cubicBezTo>
                  <a:pt x="4320" y="917"/>
                  <a:pt x="4287" y="920"/>
                  <a:pt x="4287" y="932"/>
                </a:cubicBezTo>
                <a:cubicBezTo>
                  <a:pt x="4287" y="944"/>
                  <a:pt x="4297" y="948"/>
                  <a:pt x="4297" y="948"/>
                </a:cubicBezTo>
                <a:cubicBezTo>
                  <a:pt x="4297" y="1161"/>
                  <a:pt x="4297" y="1161"/>
                  <a:pt x="4297" y="1161"/>
                </a:cubicBezTo>
                <a:cubicBezTo>
                  <a:pt x="4286" y="1161"/>
                  <a:pt x="4286" y="1161"/>
                  <a:pt x="4286" y="1161"/>
                </a:cubicBezTo>
                <a:cubicBezTo>
                  <a:pt x="4286" y="1131"/>
                  <a:pt x="4286" y="1131"/>
                  <a:pt x="4286" y="1131"/>
                </a:cubicBezTo>
                <a:cubicBezTo>
                  <a:pt x="4238" y="1091"/>
                  <a:pt x="4238" y="1091"/>
                  <a:pt x="4238" y="1091"/>
                </a:cubicBezTo>
                <a:cubicBezTo>
                  <a:pt x="4238" y="974"/>
                  <a:pt x="4238" y="974"/>
                  <a:pt x="4238" y="974"/>
                </a:cubicBezTo>
                <a:cubicBezTo>
                  <a:pt x="4223" y="974"/>
                  <a:pt x="4223" y="974"/>
                  <a:pt x="4223" y="974"/>
                </a:cubicBezTo>
                <a:cubicBezTo>
                  <a:pt x="4166" y="1010"/>
                  <a:pt x="4166" y="1010"/>
                  <a:pt x="4166" y="1010"/>
                </a:cubicBezTo>
                <a:cubicBezTo>
                  <a:pt x="4166" y="995"/>
                  <a:pt x="4166" y="995"/>
                  <a:pt x="4166" y="995"/>
                </a:cubicBezTo>
                <a:cubicBezTo>
                  <a:pt x="4087" y="995"/>
                  <a:pt x="4087" y="995"/>
                  <a:pt x="4087" y="995"/>
                </a:cubicBezTo>
                <a:cubicBezTo>
                  <a:pt x="4087" y="1012"/>
                  <a:pt x="4087" y="1012"/>
                  <a:pt x="4087" y="1012"/>
                </a:cubicBezTo>
                <a:cubicBezTo>
                  <a:pt x="4069" y="1012"/>
                  <a:pt x="4069" y="1012"/>
                  <a:pt x="4069" y="1012"/>
                </a:cubicBezTo>
                <a:cubicBezTo>
                  <a:pt x="4069" y="1130"/>
                  <a:pt x="4069" y="1130"/>
                  <a:pt x="4069" y="1130"/>
                </a:cubicBezTo>
                <a:cubicBezTo>
                  <a:pt x="4046" y="1117"/>
                  <a:pt x="4046" y="1117"/>
                  <a:pt x="4046" y="1117"/>
                </a:cubicBezTo>
                <a:cubicBezTo>
                  <a:pt x="4046" y="1088"/>
                  <a:pt x="4046" y="1088"/>
                  <a:pt x="4046" y="1088"/>
                </a:cubicBezTo>
                <a:cubicBezTo>
                  <a:pt x="4039" y="1088"/>
                  <a:pt x="4039" y="1088"/>
                  <a:pt x="4039" y="1088"/>
                </a:cubicBezTo>
                <a:cubicBezTo>
                  <a:pt x="4039" y="1118"/>
                  <a:pt x="4039" y="1118"/>
                  <a:pt x="4039" y="1118"/>
                </a:cubicBezTo>
                <a:cubicBezTo>
                  <a:pt x="4032" y="1118"/>
                  <a:pt x="4032" y="1118"/>
                  <a:pt x="4032" y="1118"/>
                </a:cubicBezTo>
                <a:cubicBezTo>
                  <a:pt x="4032" y="1061"/>
                  <a:pt x="4032" y="1061"/>
                  <a:pt x="4032" y="1061"/>
                </a:cubicBezTo>
                <a:cubicBezTo>
                  <a:pt x="3989" y="1061"/>
                  <a:pt x="3989" y="1061"/>
                  <a:pt x="3989" y="1061"/>
                </a:cubicBezTo>
                <a:cubicBezTo>
                  <a:pt x="3989" y="1052"/>
                  <a:pt x="3984" y="1018"/>
                  <a:pt x="3943" y="995"/>
                </a:cubicBezTo>
                <a:cubicBezTo>
                  <a:pt x="3943" y="975"/>
                  <a:pt x="3943" y="975"/>
                  <a:pt x="3943" y="975"/>
                </a:cubicBezTo>
                <a:cubicBezTo>
                  <a:pt x="3933" y="975"/>
                  <a:pt x="3933" y="975"/>
                  <a:pt x="3933" y="975"/>
                </a:cubicBezTo>
                <a:cubicBezTo>
                  <a:pt x="3923" y="975"/>
                  <a:pt x="3923" y="975"/>
                  <a:pt x="3923" y="975"/>
                </a:cubicBezTo>
                <a:cubicBezTo>
                  <a:pt x="3923" y="995"/>
                  <a:pt x="3923" y="995"/>
                  <a:pt x="3923" y="995"/>
                </a:cubicBezTo>
                <a:cubicBezTo>
                  <a:pt x="3882" y="1018"/>
                  <a:pt x="3877" y="1052"/>
                  <a:pt x="3877" y="1061"/>
                </a:cubicBezTo>
                <a:cubicBezTo>
                  <a:pt x="3877" y="1070"/>
                  <a:pt x="3885" y="1078"/>
                  <a:pt x="3885" y="1078"/>
                </a:cubicBezTo>
                <a:cubicBezTo>
                  <a:pt x="3859" y="1078"/>
                  <a:pt x="3859" y="1078"/>
                  <a:pt x="3859" y="1078"/>
                </a:cubicBezTo>
                <a:cubicBezTo>
                  <a:pt x="3846" y="1078"/>
                  <a:pt x="3846" y="1078"/>
                  <a:pt x="3846" y="1078"/>
                </a:cubicBezTo>
                <a:cubicBezTo>
                  <a:pt x="3809" y="1051"/>
                  <a:pt x="3809" y="1051"/>
                  <a:pt x="3809" y="1051"/>
                </a:cubicBezTo>
                <a:cubicBezTo>
                  <a:pt x="3781" y="1070"/>
                  <a:pt x="3781" y="1070"/>
                  <a:pt x="3781" y="1070"/>
                </a:cubicBezTo>
                <a:cubicBezTo>
                  <a:pt x="3770" y="1080"/>
                  <a:pt x="3770" y="1080"/>
                  <a:pt x="3770" y="1080"/>
                </a:cubicBezTo>
                <a:cubicBezTo>
                  <a:pt x="3742" y="1080"/>
                  <a:pt x="3742" y="1080"/>
                  <a:pt x="3742" y="1080"/>
                </a:cubicBezTo>
                <a:cubicBezTo>
                  <a:pt x="3742" y="1095"/>
                  <a:pt x="3742" y="1095"/>
                  <a:pt x="3742" y="1095"/>
                </a:cubicBezTo>
                <a:cubicBezTo>
                  <a:pt x="3759" y="1095"/>
                  <a:pt x="3763" y="1109"/>
                  <a:pt x="3763" y="1109"/>
                </a:cubicBezTo>
                <a:cubicBezTo>
                  <a:pt x="3763" y="1133"/>
                  <a:pt x="3763" y="1133"/>
                  <a:pt x="3763" y="1133"/>
                </a:cubicBezTo>
                <a:cubicBezTo>
                  <a:pt x="3734" y="1133"/>
                  <a:pt x="3734" y="1133"/>
                  <a:pt x="3734" y="1133"/>
                </a:cubicBezTo>
                <a:cubicBezTo>
                  <a:pt x="3734" y="1123"/>
                  <a:pt x="3734" y="1123"/>
                  <a:pt x="3734" y="1123"/>
                </a:cubicBezTo>
                <a:cubicBezTo>
                  <a:pt x="3673" y="1123"/>
                  <a:pt x="3673" y="1123"/>
                  <a:pt x="3673" y="1123"/>
                </a:cubicBezTo>
                <a:cubicBezTo>
                  <a:pt x="3673" y="1147"/>
                  <a:pt x="3673" y="1147"/>
                  <a:pt x="3673" y="1147"/>
                </a:cubicBezTo>
                <a:cubicBezTo>
                  <a:pt x="3635" y="1147"/>
                  <a:pt x="3635" y="1147"/>
                  <a:pt x="3635" y="1147"/>
                </a:cubicBezTo>
                <a:cubicBezTo>
                  <a:pt x="3635" y="1405"/>
                  <a:pt x="3635" y="1405"/>
                  <a:pt x="3635" y="1405"/>
                </a:cubicBezTo>
                <a:cubicBezTo>
                  <a:pt x="3585" y="1405"/>
                  <a:pt x="3585" y="1405"/>
                  <a:pt x="3585" y="1405"/>
                </a:cubicBezTo>
                <a:cubicBezTo>
                  <a:pt x="3585" y="1415"/>
                  <a:pt x="3585" y="1415"/>
                  <a:pt x="3585" y="1415"/>
                </a:cubicBezTo>
                <a:cubicBezTo>
                  <a:pt x="3576" y="1415"/>
                  <a:pt x="3576" y="1415"/>
                  <a:pt x="3576" y="1415"/>
                </a:cubicBezTo>
                <a:cubicBezTo>
                  <a:pt x="3576" y="1437"/>
                  <a:pt x="3576" y="1437"/>
                  <a:pt x="3576" y="1437"/>
                </a:cubicBezTo>
                <a:cubicBezTo>
                  <a:pt x="3565" y="1437"/>
                  <a:pt x="3565" y="1437"/>
                  <a:pt x="3565" y="1437"/>
                </a:cubicBezTo>
                <a:cubicBezTo>
                  <a:pt x="3565" y="1403"/>
                  <a:pt x="3565" y="1403"/>
                  <a:pt x="3565" y="1403"/>
                </a:cubicBezTo>
                <a:cubicBezTo>
                  <a:pt x="3528" y="1403"/>
                  <a:pt x="3528" y="1403"/>
                  <a:pt x="3528" y="1403"/>
                </a:cubicBezTo>
                <a:cubicBezTo>
                  <a:pt x="3528" y="1259"/>
                  <a:pt x="3528" y="1259"/>
                  <a:pt x="3528" y="1259"/>
                </a:cubicBezTo>
                <a:cubicBezTo>
                  <a:pt x="3478" y="1259"/>
                  <a:pt x="3478" y="1259"/>
                  <a:pt x="3478" y="1259"/>
                </a:cubicBezTo>
                <a:cubicBezTo>
                  <a:pt x="3478" y="1245"/>
                  <a:pt x="3478" y="1245"/>
                  <a:pt x="3478" y="1245"/>
                </a:cubicBezTo>
                <a:cubicBezTo>
                  <a:pt x="3463" y="1245"/>
                  <a:pt x="3463" y="1245"/>
                  <a:pt x="3463" y="1245"/>
                </a:cubicBezTo>
                <a:cubicBezTo>
                  <a:pt x="3463" y="1255"/>
                  <a:pt x="3463" y="1255"/>
                  <a:pt x="3463" y="1255"/>
                </a:cubicBezTo>
                <a:cubicBezTo>
                  <a:pt x="3455" y="1255"/>
                  <a:pt x="3455" y="1255"/>
                  <a:pt x="3455" y="1255"/>
                </a:cubicBezTo>
                <a:cubicBezTo>
                  <a:pt x="3456" y="1251"/>
                  <a:pt x="3456" y="1248"/>
                  <a:pt x="3456" y="1245"/>
                </a:cubicBezTo>
                <a:cubicBezTo>
                  <a:pt x="3456" y="1211"/>
                  <a:pt x="3436" y="1182"/>
                  <a:pt x="3407" y="1168"/>
                </a:cubicBezTo>
                <a:cubicBezTo>
                  <a:pt x="3407" y="700"/>
                  <a:pt x="3407" y="700"/>
                  <a:pt x="3407" y="700"/>
                </a:cubicBezTo>
                <a:cubicBezTo>
                  <a:pt x="3431" y="687"/>
                  <a:pt x="3447" y="662"/>
                  <a:pt x="3447" y="634"/>
                </a:cubicBezTo>
                <a:cubicBezTo>
                  <a:pt x="3447" y="597"/>
                  <a:pt x="3421" y="567"/>
                  <a:pt x="3387" y="560"/>
                </a:cubicBezTo>
                <a:cubicBezTo>
                  <a:pt x="3383" y="429"/>
                  <a:pt x="3383" y="429"/>
                  <a:pt x="3383" y="429"/>
                </a:cubicBezTo>
                <a:cubicBezTo>
                  <a:pt x="3391" y="425"/>
                  <a:pt x="3397" y="417"/>
                  <a:pt x="3397" y="407"/>
                </a:cubicBezTo>
                <a:cubicBezTo>
                  <a:pt x="3397" y="400"/>
                  <a:pt x="3394" y="393"/>
                  <a:pt x="3390" y="389"/>
                </a:cubicBezTo>
                <a:cubicBezTo>
                  <a:pt x="3390" y="372"/>
                  <a:pt x="3390" y="372"/>
                  <a:pt x="3390" y="372"/>
                </a:cubicBezTo>
                <a:cubicBezTo>
                  <a:pt x="3382" y="372"/>
                  <a:pt x="3382" y="372"/>
                  <a:pt x="3382" y="372"/>
                </a:cubicBezTo>
                <a:cubicBezTo>
                  <a:pt x="3382" y="269"/>
                  <a:pt x="3382" y="269"/>
                  <a:pt x="3382" y="269"/>
                </a:cubicBezTo>
                <a:cubicBezTo>
                  <a:pt x="3377" y="269"/>
                  <a:pt x="3377" y="269"/>
                  <a:pt x="3377" y="269"/>
                </a:cubicBezTo>
                <a:cubicBezTo>
                  <a:pt x="3377" y="187"/>
                  <a:pt x="3377" y="187"/>
                  <a:pt x="3377" y="187"/>
                </a:cubicBezTo>
                <a:cubicBezTo>
                  <a:pt x="3377" y="187"/>
                  <a:pt x="3385" y="187"/>
                  <a:pt x="3385" y="177"/>
                </a:cubicBezTo>
                <a:cubicBezTo>
                  <a:pt x="3385" y="167"/>
                  <a:pt x="3377" y="170"/>
                  <a:pt x="3377" y="170"/>
                </a:cubicBezTo>
                <a:cubicBezTo>
                  <a:pt x="3372" y="0"/>
                  <a:pt x="3372" y="0"/>
                  <a:pt x="3372" y="0"/>
                </a:cubicBezTo>
                <a:cubicBezTo>
                  <a:pt x="3367" y="170"/>
                  <a:pt x="3367" y="170"/>
                  <a:pt x="3367" y="170"/>
                </a:cubicBezTo>
                <a:cubicBezTo>
                  <a:pt x="3367" y="170"/>
                  <a:pt x="3359" y="167"/>
                  <a:pt x="3359" y="177"/>
                </a:cubicBezTo>
                <a:cubicBezTo>
                  <a:pt x="3359" y="187"/>
                  <a:pt x="3367" y="187"/>
                  <a:pt x="3367" y="187"/>
                </a:cubicBezTo>
                <a:cubicBezTo>
                  <a:pt x="3367" y="269"/>
                  <a:pt x="3367" y="269"/>
                  <a:pt x="3367" y="269"/>
                </a:cubicBezTo>
                <a:cubicBezTo>
                  <a:pt x="3362" y="269"/>
                  <a:pt x="3362" y="269"/>
                  <a:pt x="3362" y="269"/>
                </a:cubicBezTo>
                <a:cubicBezTo>
                  <a:pt x="3362" y="372"/>
                  <a:pt x="3362" y="372"/>
                  <a:pt x="3362" y="372"/>
                </a:cubicBezTo>
                <a:cubicBezTo>
                  <a:pt x="3354" y="372"/>
                  <a:pt x="3354" y="372"/>
                  <a:pt x="3354" y="372"/>
                </a:cubicBezTo>
                <a:cubicBezTo>
                  <a:pt x="3354" y="389"/>
                  <a:pt x="3354" y="389"/>
                  <a:pt x="3354" y="389"/>
                </a:cubicBezTo>
                <a:cubicBezTo>
                  <a:pt x="3350" y="393"/>
                  <a:pt x="3347" y="400"/>
                  <a:pt x="3347" y="407"/>
                </a:cubicBezTo>
                <a:cubicBezTo>
                  <a:pt x="3347" y="417"/>
                  <a:pt x="3353" y="425"/>
                  <a:pt x="3361" y="429"/>
                </a:cubicBezTo>
                <a:cubicBezTo>
                  <a:pt x="3357" y="560"/>
                  <a:pt x="3357" y="560"/>
                  <a:pt x="3357" y="560"/>
                </a:cubicBezTo>
                <a:cubicBezTo>
                  <a:pt x="3323" y="567"/>
                  <a:pt x="3297" y="597"/>
                  <a:pt x="3297" y="634"/>
                </a:cubicBezTo>
                <a:cubicBezTo>
                  <a:pt x="3297" y="659"/>
                  <a:pt x="3310" y="681"/>
                  <a:pt x="3329" y="695"/>
                </a:cubicBezTo>
                <a:cubicBezTo>
                  <a:pt x="3329" y="1173"/>
                  <a:pt x="3329" y="1173"/>
                  <a:pt x="3329" y="1173"/>
                </a:cubicBezTo>
                <a:cubicBezTo>
                  <a:pt x="3304" y="1187"/>
                  <a:pt x="3288" y="1214"/>
                  <a:pt x="3288" y="1245"/>
                </a:cubicBezTo>
                <a:cubicBezTo>
                  <a:pt x="3288" y="1275"/>
                  <a:pt x="3304" y="1302"/>
                  <a:pt x="3329" y="1317"/>
                </a:cubicBezTo>
                <a:cubicBezTo>
                  <a:pt x="3329" y="1343"/>
                  <a:pt x="3329" y="1343"/>
                  <a:pt x="3329" y="1343"/>
                </a:cubicBezTo>
                <a:cubicBezTo>
                  <a:pt x="3287" y="1479"/>
                  <a:pt x="3287" y="1479"/>
                  <a:pt x="3287" y="1479"/>
                </a:cubicBezTo>
                <a:cubicBezTo>
                  <a:pt x="3180" y="1479"/>
                  <a:pt x="3180" y="1479"/>
                  <a:pt x="3180" y="1479"/>
                </a:cubicBezTo>
                <a:cubicBezTo>
                  <a:pt x="3180" y="1420"/>
                  <a:pt x="3180" y="1420"/>
                  <a:pt x="3180" y="1420"/>
                </a:cubicBezTo>
                <a:cubicBezTo>
                  <a:pt x="3132" y="1420"/>
                  <a:pt x="3132" y="1420"/>
                  <a:pt x="3132" y="1420"/>
                </a:cubicBezTo>
                <a:cubicBezTo>
                  <a:pt x="3132" y="1479"/>
                  <a:pt x="3132" y="1479"/>
                  <a:pt x="3132" y="1479"/>
                </a:cubicBezTo>
                <a:cubicBezTo>
                  <a:pt x="2997" y="1479"/>
                  <a:pt x="2997" y="1479"/>
                  <a:pt x="2997" y="1479"/>
                </a:cubicBezTo>
                <a:cubicBezTo>
                  <a:pt x="2997" y="1395"/>
                  <a:pt x="2997" y="1395"/>
                  <a:pt x="2997" y="1395"/>
                </a:cubicBezTo>
                <a:cubicBezTo>
                  <a:pt x="2850" y="1372"/>
                  <a:pt x="2850" y="1372"/>
                  <a:pt x="2850" y="1372"/>
                </a:cubicBezTo>
                <a:cubicBezTo>
                  <a:pt x="2850" y="1279"/>
                  <a:pt x="2850" y="1279"/>
                  <a:pt x="2850" y="1279"/>
                </a:cubicBezTo>
                <a:cubicBezTo>
                  <a:pt x="2844" y="1271"/>
                  <a:pt x="2844" y="1271"/>
                  <a:pt x="2844" y="1271"/>
                </a:cubicBezTo>
                <a:cubicBezTo>
                  <a:pt x="2844" y="1227"/>
                  <a:pt x="2844" y="1227"/>
                  <a:pt x="2844" y="1227"/>
                </a:cubicBezTo>
                <a:cubicBezTo>
                  <a:pt x="2838" y="1223"/>
                  <a:pt x="2838" y="1223"/>
                  <a:pt x="2838" y="1223"/>
                </a:cubicBezTo>
                <a:cubicBezTo>
                  <a:pt x="2838" y="1194"/>
                  <a:pt x="2838" y="1194"/>
                  <a:pt x="2838" y="1194"/>
                </a:cubicBezTo>
                <a:cubicBezTo>
                  <a:pt x="2818" y="1177"/>
                  <a:pt x="2818" y="1177"/>
                  <a:pt x="2818" y="1177"/>
                </a:cubicBezTo>
                <a:cubicBezTo>
                  <a:pt x="2803" y="1177"/>
                  <a:pt x="2803" y="1177"/>
                  <a:pt x="2803" y="1177"/>
                </a:cubicBezTo>
                <a:cubicBezTo>
                  <a:pt x="2797" y="1119"/>
                  <a:pt x="2797" y="1119"/>
                  <a:pt x="2797" y="1119"/>
                </a:cubicBezTo>
                <a:cubicBezTo>
                  <a:pt x="2791" y="1177"/>
                  <a:pt x="2791" y="1177"/>
                  <a:pt x="2791" y="1177"/>
                </a:cubicBezTo>
                <a:cubicBezTo>
                  <a:pt x="2776" y="1177"/>
                  <a:pt x="2776" y="1177"/>
                  <a:pt x="2776" y="1177"/>
                </a:cubicBezTo>
                <a:cubicBezTo>
                  <a:pt x="2756" y="1194"/>
                  <a:pt x="2756" y="1194"/>
                  <a:pt x="2756" y="1194"/>
                </a:cubicBezTo>
                <a:cubicBezTo>
                  <a:pt x="2756" y="1223"/>
                  <a:pt x="2756" y="1223"/>
                  <a:pt x="2756" y="1223"/>
                </a:cubicBezTo>
                <a:cubicBezTo>
                  <a:pt x="2750" y="1227"/>
                  <a:pt x="2750" y="1227"/>
                  <a:pt x="2750" y="1227"/>
                </a:cubicBezTo>
                <a:cubicBezTo>
                  <a:pt x="2750" y="1271"/>
                  <a:pt x="2750" y="1271"/>
                  <a:pt x="2750" y="1271"/>
                </a:cubicBezTo>
                <a:cubicBezTo>
                  <a:pt x="2744" y="1279"/>
                  <a:pt x="2744" y="1279"/>
                  <a:pt x="2744" y="1279"/>
                </a:cubicBezTo>
                <a:cubicBezTo>
                  <a:pt x="2744" y="1341"/>
                  <a:pt x="2744" y="1341"/>
                  <a:pt x="2744" y="1341"/>
                </a:cubicBezTo>
                <a:cubicBezTo>
                  <a:pt x="2744" y="1341"/>
                  <a:pt x="2733" y="1330"/>
                  <a:pt x="2701" y="1330"/>
                </a:cubicBezTo>
                <a:cubicBezTo>
                  <a:pt x="2658" y="1330"/>
                  <a:pt x="2628" y="1372"/>
                  <a:pt x="2628" y="1372"/>
                </a:cubicBezTo>
                <a:cubicBezTo>
                  <a:pt x="2572" y="1372"/>
                  <a:pt x="2572" y="1372"/>
                  <a:pt x="2572" y="1372"/>
                </a:cubicBezTo>
                <a:cubicBezTo>
                  <a:pt x="2572" y="1389"/>
                  <a:pt x="2572" y="1389"/>
                  <a:pt x="2572" y="1389"/>
                </a:cubicBezTo>
                <a:cubicBezTo>
                  <a:pt x="2553" y="1389"/>
                  <a:pt x="2553" y="1389"/>
                  <a:pt x="2553" y="1389"/>
                </a:cubicBezTo>
                <a:cubicBezTo>
                  <a:pt x="2553" y="1382"/>
                  <a:pt x="2553" y="1382"/>
                  <a:pt x="2553" y="1382"/>
                </a:cubicBezTo>
                <a:cubicBezTo>
                  <a:pt x="2510" y="1382"/>
                  <a:pt x="2510" y="1382"/>
                  <a:pt x="2510" y="1382"/>
                </a:cubicBezTo>
                <a:cubicBezTo>
                  <a:pt x="2502" y="1393"/>
                  <a:pt x="2502" y="1393"/>
                  <a:pt x="2502" y="1393"/>
                </a:cubicBezTo>
                <a:cubicBezTo>
                  <a:pt x="2478" y="1393"/>
                  <a:pt x="2478" y="1393"/>
                  <a:pt x="2478" y="1393"/>
                </a:cubicBezTo>
                <a:cubicBezTo>
                  <a:pt x="2478" y="1402"/>
                  <a:pt x="2478" y="1402"/>
                  <a:pt x="2478" y="1402"/>
                </a:cubicBezTo>
                <a:cubicBezTo>
                  <a:pt x="2470" y="1402"/>
                  <a:pt x="2470" y="1402"/>
                  <a:pt x="2470" y="1402"/>
                </a:cubicBezTo>
                <a:cubicBezTo>
                  <a:pt x="2470" y="1378"/>
                  <a:pt x="2470" y="1378"/>
                  <a:pt x="2470" y="1378"/>
                </a:cubicBezTo>
                <a:cubicBezTo>
                  <a:pt x="2443" y="1378"/>
                  <a:pt x="2443" y="1378"/>
                  <a:pt x="2443" y="1378"/>
                </a:cubicBezTo>
                <a:cubicBezTo>
                  <a:pt x="2432" y="1388"/>
                  <a:pt x="2432" y="1388"/>
                  <a:pt x="2432" y="1388"/>
                </a:cubicBezTo>
                <a:cubicBezTo>
                  <a:pt x="2417" y="1388"/>
                  <a:pt x="2417" y="1388"/>
                  <a:pt x="2417" y="1388"/>
                </a:cubicBezTo>
                <a:cubicBezTo>
                  <a:pt x="2408" y="1375"/>
                  <a:pt x="2408" y="1375"/>
                  <a:pt x="2408" y="1375"/>
                </a:cubicBezTo>
                <a:cubicBezTo>
                  <a:pt x="2393" y="1375"/>
                  <a:pt x="2393" y="1375"/>
                  <a:pt x="2393" y="1375"/>
                </a:cubicBezTo>
                <a:cubicBezTo>
                  <a:pt x="2381" y="1388"/>
                  <a:pt x="2381" y="1388"/>
                  <a:pt x="2381" y="1388"/>
                </a:cubicBezTo>
                <a:cubicBezTo>
                  <a:pt x="2365" y="1388"/>
                  <a:pt x="2365" y="1388"/>
                  <a:pt x="2365" y="1388"/>
                </a:cubicBezTo>
                <a:cubicBezTo>
                  <a:pt x="2365" y="1465"/>
                  <a:pt x="2365" y="1465"/>
                  <a:pt x="2365" y="1465"/>
                </a:cubicBezTo>
                <a:cubicBezTo>
                  <a:pt x="2310" y="1465"/>
                  <a:pt x="2310" y="1465"/>
                  <a:pt x="2310" y="1465"/>
                </a:cubicBezTo>
                <a:cubicBezTo>
                  <a:pt x="2310" y="1440"/>
                  <a:pt x="2310" y="1440"/>
                  <a:pt x="2310" y="1440"/>
                </a:cubicBezTo>
                <a:cubicBezTo>
                  <a:pt x="2284" y="1420"/>
                  <a:pt x="2284" y="1420"/>
                  <a:pt x="2284" y="1420"/>
                </a:cubicBezTo>
                <a:cubicBezTo>
                  <a:pt x="2279" y="1380"/>
                  <a:pt x="2279" y="1380"/>
                  <a:pt x="2279" y="1380"/>
                </a:cubicBezTo>
                <a:cubicBezTo>
                  <a:pt x="2273" y="1419"/>
                  <a:pt x="2273" y="1419"/>
                  <a:pt x="2273" y="1419"/>
                </a:cubicBezTo>
                <a:cubicBezTo>
                  <a:pt x="2243" y="1441"/>
                  <a:pt x="2243" y="1441"/>
                  <a:pt x="2243" y="1441"/>
                </a:cubicBezTo>
                <a:cubicBezTo>
                  <a:pt x="2243" y="1457"/>
                  <a:pt x="2243" y="1457"/>
                  <a:pt x="2243" y="1457"/>
                </a:cubicBezTo>
                <a:cubicBezTo>
                  <a:pt x="2199" y="1457"/>
                  <a:pt x="2199" y="1457"/>
                  <a:pt x="2199" y="1457"/>
                </a:cubicBezTo>
                <a:cubicBezTo>
                  <a:pt x="2199" y="1401"/>
                  <a:pt x="2199" y="1401"/>
                  <a:pt x="2199" y="1401"/>
                </a:cubicBezTo>
                <a:cubicBezTo>
                  <a:pt x="2177" y="1401"/>
                  <a:pt x="2177" y="1401"/>
                  <a:pt x="2177" y="1401"/>
                </a:cubicBezTo>
                <a:cubicBezTo>
                  <a:pt x="2177" y="1391"/>
                  <a:pt x="2177" y="1391"/>
                  <a:pt x="2177" y="1391"/>
                </a:cubicBezTo>
                <a:cubicBezTo>
                  <a:pt x="2152" y="1391"/>
                  <a:pt x="2152" y="1391"/>
                  <a:pt x="2152" y="1391"/>
                </a:cubicBezTo>
                <a:cubicBezTo>
                  <a:pt x="2152" y="1409"/>
                  <a:pt x="2152" y="1409"/>
                  <a:pt x="2152" y="1409"/>
                </a:cubicBezTo>
                <a:cubicBezTo>
                  <a:pt x="2139" y="1409"/>
                  <a:pt x="2139" y="1409"/>
                  <a:pt x="2139" y="1409"/>
                </a:cubicBezTo>
                <a:cubicBezTo>
                  <a:pt x="2139" y="1371"/>
                  <a:pt x="2139" y="1371"/>
                  <a:pt x="2139" y="1371"/>
                </a:cubicBezTo>
                <a:cubicBezTo>
                  <a:pt x="2093" y="1371"/>
                  <a:pt x="2093" y="1371"/>
                  <a:pt x="2093" y="1371"/>
                </a:cubicBezTo>
                <a:cubicBezTo>
                  <a:pt x="2093" y="1436"/>
                  <a:pt x="2093" y="1436"/>
                  <a:pt x="2093" y="1436"/>
                </a:cubicBezTo>
                <a:cubicBezTo>
                  <a:pt x="2077" y="1436"/>
                  <a:pt x="2077" y="1436"/>
                  <a:pt x="2077" y="1436"/>
                </a:cubicBezTo>
                <a:cubicBezTo>
                  <a:pt x="2077" y="1453"/>
                  <a:pt x="2077" y="1453"/>
                  <a:pt x="2077" y="1453"/>
                </a:cubicBezTo>
                <a:cubicBezTo>
                  <a:pt x="2068" y="1453"/>
                  <a:pt x="2068" y="1453"/>
                  <a:pt x="2068" y="1453"/>
                </a:cubicBezTo>
                <a:cubicBezTo>
                  <a:pt x="2068" y="1463"/>
                  <a:pt x="2068" y="1463"/>
                  <a:pt x="2068" y="1463"/>
                </a:cubicBezTo>
                <a:cubicBezTo>
                  <a:pt x="2055" y="1463"/>
                  <a:pt x="2055" y="1463"/>
                  <a:pt x="2055" y="1463"/>
                </a:cubicBezTo>
                <a:cubicBezTo>
                  <a:pt x="2055" y="1453"/>
                  <a:pt x="2055" y="1453"/>
                  <a:pt x="2055" y="1453"/>
                </a:cubicBezTo>
                <a:cubicBezTo>
                  <a:pt x="2033" y="1453"/>
                  <a:pt x="2033" y="1453"/>
                  <a:pt x="2033" y="1453"/>
                </a:cubicBezTo>
                <a:cubicBezTo>
                  <a:pt x="2033" y="1461"/>
                  <a:pt x="2033" y="1461"/>
                  <a:pt x="2033" y="1461"/>
                </a:cubicBezTo>
                <a:cubicBezTo>
                  <a:pt x="2004" y="1461"/>
                  <a:pt x="2004" y="1461"/>
                  <a:pt x="2004" y="1461"/>
                </a:cubicBezTo>
                <a:cubicBezTo>
                  <a:pt x="2004" y="1471"/>
                  <a:pt x="2004" y="1471"/>
                  <a:pt x="2004" y="1471"/>
                </a:cubicBezTo>
                <a:cubicBezTo>
                  <a:pt x="1996" y="1471"/>
                  <a:pt x="1996" y="1471"/>
                  <a:pt x="1996" y="1471"/>
                </a:cubicBezTo>
                <a:cubicBezTo>
                  <a:pt x="1996" y="1463"/>
                  <a:pt x="1996" y="1463"/>
                  <a:pt x="1996" y="1463"/>
                </a:cubicBezTo>
                <a:cubicBezTo>
                  <a:pt x="1983" y="1463"/>
                  <a:pt x="1983" y="1463"/>
                  <a:pt x="1983" y="1463"/>
                </a:cubicBezTo>
                <a:cubicBezTo>
                  <a:pt x="1983" y="1479"/>
                  <a:pt x="1983" y="1479"/>
                  <a:pt x="1983" y="1479"/>
                </a:cubicBezTo>
                <a:cubicBezTo>
                  <a:pt x="1975" y="1479"/>
                  <a:pt x="1975" y="1479"/>
                  <a:pt x="1975" y="1479"/>
                </a:cubicBezTo>
                <a:cubicBezTo>
                  <a:pt x="1975" y="1343"/>
                  <a:pt x="1975" y="1343"/>
                  <a:pt x="1975" y="1343"/>
                </a:cubicBezTo>
                <a:cubicBezTo>
                  <a:pt x="1952" y="1343"/>
                  <a:pt x="1952" y="1343"/>
                  <a:pt x="1952" y="1343"/>
                </a:cubicBezTo>
                <a:cubicBezTo>
                  <a:pt x="1952" y="1352"/>
                  <a:pt x="1952" y="1352"/>
                  <a:pt x="1952" y="1352"/>
                </a:cubicBezTo>
                <a:cubicBezTo>
                  <a:pt x="1943" y="1352"/>
                  <a:pt x="1943" y="1352"/>
                  <a:pt x="1943" y="1352"/>
                </a:cubicBezTo>
                <a:cubicBezTo>
                  <a:pt x="1935" y="1335"/>
                  <a:pt x="1935" y="1335"/>
                  <a:pt x="1935" y="1335"/>
                </a:cubicBezTo>
                <a:cubicBezTo>
                  <a:pt x="1921" y="1335"/>
                  <a:pt x="1921" y="1335"/>
                  <a:pt x="1921" y="1335"/>
                </a:cubicBezTo>
                <a:cubicBezTo>
                  <a:pt x="1912" y="1352"/>
                  <a:pt x="1912" y="1352"/>
                  <a:pt x="1912" y="1352"/>
                </a:cubicBezTo>
                <a:cubicBezTo>
                  <a:pt x="1877" y="1352"/>
                  <a:pt x="1877" y="1352"/>
                  <a:pt x="1877" y="1352"/>
                </a:cubicBezTo>
                <a:cubicBezTo>
                  <a:pt x="1877" y="1456"/>
                  <a:pt x="1877" y="1456"/>
                  <a:pt x="1877" y="1456"/>
                </a:cubicBezTo>
                <a:cubicBezTo>
                  <a:pt x="1805" y="1456"/>
                  <a:pt x="1805" y="1456"/>
                  <a:pt x="1805" y="1456"/>
                </a:cubicBezTo>
                <a:cubicBezTo>
                  <a:pt x="1791" y="1441"/>
                  <a:pt x="1791" y="1441"/>
                  <a:pt x="1791" y="1441"/>
                </a:cubicBezTo>
                <a:cubicBezTo>
                  <a:pt x="1781" y="1452"/>
                  <a:pt x="1781" y="1452"/>
                  <a:pt x="1781" y="1452"/>
                </a:cubicBezTo>
                <a:cubicBezTo>
                  <a:pt x="1771" y="1452"/>
                  <a:pt x="1771" y="1452"/>
                  <a:pt x="1771" y="1452"/>
                </a:cubicBezTo>
                <a:cubicBezTo>
                  <a:pt x="1756" y="1437"/>
                  <a:pt x="1756" y="1437"/>
                  <a:pt x="1756" y="1437"/>
                </a:cubicBezTo>
                <a:cubicBezTo>
                  <a:pt x="1744" y="1437"/>
                  <a:pt x="1744" y="1437"/>
                  <a:pt x="1744" y="1437"/>
                </a:cubicBezTo>
                <a:cubicBezTo>
                  <a:pt x="1731" y="1448"/>
                  <a:pt x="1731" y="1448"/>
                  <a:pt x="1731" y="1448"/>
                </a:cubicBezTo>
                <a:cubicBezTo>
                  <a:pt x="1699" y="1448"/>
                  <a:pt x="1699" y="1448"/>
                  <a:pt x="1699" y="1448"/>
                </a:cubicBezTo>
                <a:cubicBezTo>
                  <a:pt x="1699" y="1437"/>
                  <a:pt x="1699" y="1437"/>
                  <a:pt x="1699" y="1437"/>
                </a:cubicBezTo>
                <a:cubicBezTo>
                  <a:pt x="1673" y="1437"/>
                  <a:pt x="1673" y="1437"/>
                  <a:pt x="1673" y="1437"/>
                </a:cubicBezTo>
                <a:cubicBezTo>
                  <a:pt x="1673" y="1469"/>
                  <a:pt x="1673" y="1469"/>
                  <a:pt x="1673" y="1469"/>
                </a:cubicBezTo>
                <a:cubicBezTo>
                  <a:pt x="1656" y="1469"/>
                  <a:pt x="1656" y="1469"/>
                  <a:pt x="1656" y="1469"/>
                </a:cubicBezTo>
                <a:cubicBezTo>
                  <a:pt x="1656" y="1459"/>
                  <a:pt x="1656" y="1459"/>
                  <a:pt x="1656" y="1459"/>
                </a:cubicBezTo>
                <a:cubicBezTo>
                  <a:pt x="1619" y="1459"/>
                  <a:pt x="1619" y="1459"/>
                  <a:pt x="1619" y="1459"/>
                </a:cubicBezTo>
                <a:cubicBezTo>
                  <a:pt x="1619" y="1448"/>
                  <a:pt x="1619" y="1448"/>
                  <a:pt x="1619" y="1448"/>
                </a:cubicBezTo>
                <a:cubicBezTo>
                  <a:pt x="1587" y="1448"/>
                  <a:pt x="1587" y="1448"/>
                  <a:pt x="1587" y="1448"/>
                </a:cubicBezTo>
                <a:cubicBezTo>
                  <a:pt x="1587" y="1459"/>
                  <a:pt x="1587" y="1459"/>
                  <a:pt x="1587" y="1459"/>
                </a:cubicBezTo>
                <a:cubicBezTo>
                  <a:pt x="1563" y="1459"/>
                  <a:pt x="1563" y="1459"/>
                  <a:pt x="1563" y="1459"/>
                </a:cubicBezTo>
                <a:cubicBezTo>
                  <a:pt x="1563" y="1407"/>
                  <a:pt x="1563" y="1407"/>
                  <a:pt x="1563" y="1407"/>
                </a:cubicBezTo>
                <a:cubicBezTo>
                  <a:pt x="1531" y="1393"/>
                  <a:pt x="1531" y="1393"/>
                  <a:pt x="1531" y="1393"/>
                </a:cubicBezTo>
                <a:cubicBezTo>
                  <a:pt x="1531" y="1408"/>
                  <a:pt x="1531" y="1408"/>
                  <a:pt x="1531" y="1408"/>
                </a:cubicBezTo>
                <a:cubicBezTo>
                  <a:pt x="1524" y="1408"/>
                  <a:pt x="1524" y="1408"/>
                  <a:pt x="1524" y="1408"/>
                </a:cubicBezTo>
                <a:cubicBezTo>
                  <a:pt x="1524" y="1331"/>
                  <a:pt x="1524" y="1331"/>
                  <a:pt x="1524" y="1331"/>
                </a:cubicBezTo>
                <a:cubicBezTo>
                  <a:pt x="1507" y="1331"/>
                  <a:pt x="1507" y="1331"/>
                  <a:pt x="1507" y="1331"/>
                </a:cubicBezTo>
                <a:cubicBezTo>
                  <a:pt x="1507" y="1307"/>
                  <a:pt x="1507" y="1307"/>
                  <a:pt x="1507" y="1307"/>
                </a:cubicBezTo>
                <a:cubicBezTo>
                  <a:pt x="1479" y="1307"/>
                  <a:pt x="1479" y="1307"/>
                  <a:pt x="1479" y="1307"/>
                </a:cubicBezTo>
                <a:cubicBezTo>
                  <a:pt x="1479" y="1281"/>
                  <a:pt x="1479" y="1281"/>
                  <a:pt x="1479" y="1281"/>
                </a:cubicBezTo>
                <a:cubicBezTo>
                  <a:pt x="1465" y="1281"/>
                  <a:pt x="1465" y="1281"/>
                  <a:pt x="1465" y="1281"/>
                </a:cubicBezTo>
                <a:cubicBezTo>
                  <a:pt x="1465" y="1307"/>
                  <a:pt x="1465" y="1307"/>
                  <a:pt x="1465" y="1307"/>
                </a:cubicBezTo>
                <a:cubicBezTo>
                  <a:pt x="1443" y="1307"/>
                  <a:pt x="1443" y="1307"/>
                  <a:pt x="1443" y="1307"/>
                </a:cubicBezTo>
                <a:cubicBezTo>
                  <a:pt x="1443" y="1265"/>
                  <a:pt x="1443" y="1265"/>
                  <a:pt x="1443" y="1265"/>
                </a:cubicBezTo>
                <a:cubicBezTo>
                  <a:pt x="1443" y="1265"/>
                  <a:pt x="1412" y="1232"/>
                  <a:pt x="1389" y="1232"/>
                </a:cubicBezTo>
                <a:cubicBezTo>
                  <a:pt x="1367" y="1232"/>
                  <a:pt x="1337" y="1269"/>
                  <a:pt x="1337" y="1269"/>
                </a:cubicBezTo>
                <a:cubicBezTo>
                  <a:pt x="1337" y="1359"/>
                  <a:pt x="1337" y="1359"/>
                  <a:pt x="1337" y="1359"/>
                </a:cubicBezTo>
                <a:cubicBezTo>
                  <a:pt x="1315" y="1359"/>
                  <a:pt x="1315" y="1359"/>
                  <a:pt x="1315" y="1359"/>
                </a:cubicBezTo>
                <a:cubicBezTo>
                  <a:pt x="1315" y="1417"/>
                  <a:pt x="1315" y="1417"/>
                  <a:pt x="1315" y="1417"/>
                </a:cubicBezTo>
                <a:cubicBezTo>
                  <a:pt x="1275" y="1432"/>
                  <a:pt x="1275" y="1432"/>
                  <a:pt x="1275" y="1432"/>
                </a:cubicBezTo>
                <a:cubicBezTo>
                  <a:pt x="1275" y="1445"/>
                  <a:pt x="1275" y="1445"/>
                  <a:pt x="1275" y="1445"/>
                </a:cubicBezTo>
                <a:cubicBezTo>
                  <a:pt x="1267" y="1445"/>
                  <a:pt x="1267" y="1445"/>
                  <a:pt x="1267" y="1445"/>
                </a:cubicBezTo>
                <a:cubicBezTo>
                  <a:pt x="1267" y="1421"/>
                  <a:pt x="1267" y="1421"/>
                  <a:pt x="1267" y="1421"/>
                </a:cubicBezTo>
                <a:cubicBezTo>
                  <a:pt x="1253" y="1421"/>
                  <a:pt x="1253" y="1421"/>
                  <a:pt x="1253" y="1421"/>
                </a:cubicBezTo>
                <a:cubicBezTo>
                  <a:pt x="1235" y="1395"/>
                  <a:pt x="1235" y="1395"/>
                  <a:pt x="1235" y="1395"/>
                </a:cubicBezTo>
                <a:cubicBezTo>
                  <a:pt x="1213" y="1416"/>
                  <a:pt x="1213" y="1416"/>
                  <a:pt x="1213" y="1416"/>
                </a:cubicBezTo>
                <a:cubicBezTo>
                  <a:pt x="1213" y="1399"/>
                  <a:pt x="1213" y="1399"/>
                  <a:pt x="1213" y="1399"/>
                </a:cubicBezTo>
                <a:cubicBezTo>
                  <a:pt x="1200" y="1399"/>
                  <a:pt x="1200" y="1399"/>
                  <a:pt x="1200" y="1399"/>
                </a:cubicBezTo>
                <a:cubicBezTo>
                  <a:pt x="1200" y="1409"/>
                  <a:pt x="1200" y="1409"/>
                  <a:pt x="1200" y="1409"/>
                </a:cubicBezTo>
                <a:cubicBezTo>
                  <a:pt x="1189" y="1409"/>
                  <a:pt x="1189" y="1409"/>
                  <a:pt x="1189" y="1409"/>
                </a:cubicBezTo>
                <a:cubicBezTo>
                  <a:pt x="1189" y="1392"/>
                  <a:pt x="1189" y="1392"/>
                  <a:pt x="1189" y="1392"/>
                </a:cubicBezTo>
                <a:cubicBezTo>
                  <a:pt x="1164" y="1392"/>
                  <a:pt x="1164" y="1392"/>
                  <a:pt x="1164" y="1392"/>
                </a:cubicBezTo>
                <a:cubicBezTo>
                  <a:pt x="1164" y="1401"/>
                  <a:pt x="1164" y="1401"/>
                  <a:pt x="1164" y="1401"/>
                </a:cubicBezTo>
                <a:cubicBezTo>
                  <a:pt x="1155" y="1401"/>
                  <a:pt x="1155" y="1401"/>
                  <a:pt x="1155" y="1401"/>
                </a:cubicBezTo>
                <a:cubicBezTo>
                  <a:pt x="1155" y="1417"/>
                  <a:pt x="1155" y="1417"/>
                  <a:pt x="1155" y="1417"/>
                </a:cubicBezTo>
                <a:cubicBezTo>
                  <a:pt x="1133" y="1417"/>
                  <a:pt x="1133" y="1417"/>
                  <a:pt x="1133" y="1417"/>
                </a:cubicBezTo>
                <a:cubicBezTo>
                  <a:pt x="1133" y="1397"/>
                  <a:pt x="1133" y="1397"/>
                  <a:pt x="1133" y="1397"/>
                </a:cubicBezTo>
                <a:cubicBezTo>
                  <a:pt x="1123" y="1397"/>
                  <a:pt x="1123" y="1397"/>
                  <a:pt x="1123" y="1397"/>
                </a:cubicBezTo>
                <a:cubicBezTo>
                  <a:pt x="1112" y="1385"/>
                  <a:pt x="1112" y="1385"/>
                  <a:pt x="1112" y="1385"/>
                </a:cubicBezTo>
                <a:cubicBezTo>
                  <a:pt x="1104" y="1391"/>
                  <a:pt x="1104" y="1391"/>
                  <a:pt x="1104" y="1391"/>
                </a:cubicBezTo>
                <a:cubicBezTo>
                  <a:pt x="1095" y="1391"/>
                  <a:pt x="1095" y="1391"/>
                  <a:pt x="1095" y="1391"/>
                </a:cubicBezTo>
                <a:cubicBezTo>
                  <a:pt x="1076" y="1368"/>
                  <a:pt x="1076" y="1368"/>
                  <a:pt x="1076" y="1368"/>
                </a:cubicBezTo>
                <a:cubicBezTo>
                  <a:pt x="1063" y="1389"/>
                  <a:pt x="1063" y="1389"/>
                  <a:pt x="1063" y="1389"/>
                </a:cubicBezTo>
                <a:cubicBezTo>
                  <a:pt x="1051" y="1389"/>
                  <a:pt x="1051" y="1389"/>
                  <a:pt x="1051" y="1389"/>
                </a:cubicBezTo>
                <a:cubicBezTo>
                  <a:pt x="1051" y="1371"/>
                  <a:pt x="1051" y="1371"/>
                  <a:pt x="1051" y="1371"/>
                </a:cubicBezTo>
                <a:cubicBezTo>
                  <a:pt x="1031" y="1371"/>
                  <a:pt x="1031" y="1371"/>
                  <a:pt x="1031" y="1371"/>
                </a:cubicBezTo>
                <a:cubicBezTo>
                  <a:pt x="1031" y="1391"/>
                  <a:pt x="1031" y="1391"/>
                  <a:pt x="1031" y="1391"/>
                </a:cubicBezTo>
                <a:cubicBezTo>
                  <a:pt x="1020" y="1403"/>
                  <a:pt x="1020" y="1403"/>
                  <a:pt x="1020" y="1403"/>
                </a:cubicBezTo>
                <a:cubicBezTo>
                  <a:pt x="1012" y="1403"/>
                  <a:pt x="1012" y="1403"/>
                  <a:pt x="1012" y="1403"/>
                </a:cubicBezTo>
                <a:cubicBezTo>
                  <a:pt x="1012" y="1376"/>
                  <a:pt x="1012" y="1376"/>
                  <a:pt x="1012" y="1376"/>
                </a:cubicBezTo>
                <a:cubicBezTo>
                  <a:pt x="999" y="1376"/>
                  <a:pt x="999" y="1376"/>
                  <a:pt x="999" y="1376"/>
                </a:cubicBezTo>
                <a:cubicBezTo>
                  <a:pt x="988" y="1359"/>
                  <a:pt x="988" y="1359"/>
                  <a:pt x="988" y="1359"/>
                </a:cubicBezTo>
                <a:cubicBezTo>
                  <a:pt x="969" y="1381"/>
                  <a:pt x="969" y="1381"/>
                  <a:pt x="969" y="1381"/>
                </a:cubicBezTo>
                <a:cubicBezTo>
                  <a:pt x="969" y="1224"/>
                  <a:pt x="969" y="1224"/>
                  <a:pt x="969" y="1224"/>
                </a:cubicBezTo>
                <a:cubicBezTo>
                  <a:pt x="943" y="1224"/>
                  <a:pt x="943" y="1224"/>
                  <a:pt x="943" y="1224"/>
                </a:cubicBezTo>
                <a:cubicBezTo>
                  <a:pt x="943" y="1212"/>
                  <a:pt x="943" y="1212"/>
                  <a:pt x="943" y="1212"/>
                </a:cubicBezTo>
                <a:cubicBezTo>
                  <a:pt x="969" y="1212"/>
                  <a:pt x="969" y="1212"/>
                  <a:pt x="969" y="1212"/>
                </a:cubicBezTo>
                <a:cubicBezTo>
                  <a:pt x="969" y="1204"/>
                  <a:pt x="969" y="1204"/>
                  <a:pt x="969" y="1204"/>
                </a:cubicBezTo>
                <a:cubicBezTo>
                  <a:pt x="847" y="1204"/>
                  <a:pt x="847" y="1204"/>
                  <a:pt x="847" y="1204"/>
                </a:cubicBezTo>
                <a:cubicBezTo>
                  <a:pt x="847" y="1211"/>
                  <a:pt x="847" y="1211"/>
                  <a:pt x="847" y="1211"/>
                </a:cubicBezTo>
                <a:cubicBezTo>
                  <a:pt x="857" y="1211"/>
                  <a:pt x="857" y="1211"/>
                  <a:pt x="857" y="1211"/>
                </a:cubicBezTo>
                <a:cubicBezTo>
                  <a:pt x="857" y="1224"/>
                  <a:pt x="857" y="1224"/>
                  <a:pt x="857" y="1224"/>
                </a:cubicBezTo>
                <a:cubicBezTo>
                  <a:pt x="843" y="1224"/>
                  <a:pt x="843" y="1224"/>
                  <a:pt x="843" y="1224"/>
                </a:cubicBezTo>
                <a:cubicBezTo>
                  <a:pt x="843" y="1375"/>
                  <a:pt x="843" y="1375"/>
                  <a:pt x="843" y="1375"/>
                </a:cubicBezTo>
                <a:cubicBezTo>
                  <a:pt x="828" y="1375"/>
                  <a:pt x="828" y="1375"/>
                  <a:pt x="828" y="1375"/>
                </a:cubicBezTo>
                <a:cubicBezTo>
                  <a:pt x="828" y="1387"/>
                  <a:pt x="828" y="1387"/>
                  <a:pt x="828" y="1387"/>
                </a:cubicBezTo>
                <a:cubicBezTo>
                  <a:pt x="816" y="1387"/>
                  <a:pt x="816" y="1387"/>
                  <a:pt x="816" y="1387"/>
                </a:cubicBezTo>
                <a:cubicBezTo>
                  <a:pt x="816" y="1403"/>
                  <a:pt x="816" y="1403"/>
                  <a:pt x="816" y="1403"/>
                </a:cubicBezTo>
                <a:cubicBezTo>
                  <a:pt x="804" y="1403"/>
                  <a:pt x="804" y="1403"/>
                  <a:pt x="804" y="1403"/>
                </a:cubicBezTo>
                <a:cubicBezTo>
                  <a:pt x="787" y="1393"/>
                  <a:pt x="787" y="1393"/>
                  <a:pt x="787" y="1393"/>
                </a:cubicBezTo>
                <a:cubicBezTo>
                  <a:pt x="787" y="1193"/>
                  <a:pt x="787" y="1193"/>
                  <a:pt x="787" y="1193"/>
                </a:cubicBezTo>
                <a:cubicBezTo>
                  <a:pt x="691" y="1193"/>
                  <a:pt x="691" y="1193"/>
                  <a:pt x="691" y="1193"/>
                </a:cubicBezTo>
                <a:cubicBezTo>
                  <a:pt x="691" y="1427"/>
                  <a:pt x="691" y="1427"/>
                  <a:pt x="691" y="1427"/>
                </a:cubicBezTo>
                <a:cubicBezTo>
                  <a:pt x="664" y="1427"/>
                  <a:pt x="664" y="1427"/>
                  <a:pt x="664" y="1427"/>
                </a:cubicBezTo>
                <a:cubicBezTo>
                  <a:pt x="664" y="1445"/>
                  <a:pt x="664" y="1445"/>
                  <a:pt x="664" y="1445"/>
                </a:cubicBezTo>
                <a:cubicBezTo>
                  <a:pt x="640" y="1445"/>
                  <a:pt x="640" y="1445"/>
                  <a:pt x="640" y="1445"/>
                </a:cubicBezTo>
                <a:cubicBezTo>
                  <a:pt x="640" y="1436"/>
                  <a:pt x="640" y="1436"/>
                  <a:pt x="640" y="1436"/>
                </a:cubicBezTo>
                <a:cubicBezTo>
                  <a:pt x="625" y="1436"/>
                  <a:pt x="625" y="1436"/>
                  <a:pt x="625" y="1436"/>
                </a:cubicBezTo>
                <a:cubicBezTo>
                  <a:pt x="625" y="1237"/>
                  <a:pt x="625" y="1237"/>
                  <a:pt x="625" y="1237"/>
                </a:cubicBezTo>
                <a:cubicBezTo>
                  <a:pt x="601" y="1237"/>
                  <a:pt x="601" y="1237"/>
                  <a:pt x="601" y="1237"/>
                </a:cubicBezTo>
                <a:cubicBezTo>
                  <a:pt x="601" y="1228"/>
                  <a:pt x="601" y="1228"/>
                  <a:pt x="601" y="1228"/>
                </a:cubicBezTo>
                <a:cubicBezTo>
                  <a:pt x="536" y="1228"/>
                  <a:pt x="536" y="1228"/>
                  <a:pt x="536" y="1228"/>
                </a:cubicBezTo>
                <a:cubicBezTo>
                  <a:pt x="536" y="1241"/>
                  <a:pt x="536" y="1241"/>
                  <a:pt x="536" y="1241"/>
                </a:cubicBezTo>
                <a:cubicBezTo>
                  <a:pt x="515" y="1241"/>
                  <a:pt x="515" y="1241"/>
                  <a:pt x="515" y="1241"/>
                </a:cubicBezTo>
                <a:cubicBezTo>
                  <a:pt x="515" y="1227"/>
                  <a:pt x="515" y="1227"/>
                  <a:pt x="515" y="1227"/>
                </a:cubicBezTo>
                <a:cubicBezTo>
                  <a:pt x="501" y="1227"/>
                  <a:pt x="501" y="1227"/>
                  <a:pt x="501" y="1227"/>
                </a:cubicBezTo>
                <a:cubicBezTo>
                  <a:pt x="501" y="1227"/>
                  <a:pt x="487" y="1169"/>
                  <a:pt x="456" y="1169"/>
                </a:cubicBezTo>
                <a:cubicBezTo>
                  <a:pt x="425" y="1169"/>
                  <a:pt x="401" y="1224"/>
                  <a:pt x="401" y="1224"/>
                </a:cubicBezTo>
                <a:cubicBezTo>
                  <a:pt x="392" y="1224"/>
                  <a:pt x="392" y="1224"/>
                  <a:pt x="392" y="1224"/>
                </a:cubicBezTo>
                <a:cubicBezTo>
                  <a:pt x="392" y="1243"/>
                  <a:pt x="392" y="1243"/>
                  <a:pt x="392" y="1243"/>
                </a:cubicBezTo>
                <a:cubicBezTo>
                  <a:pt x="373" y="1243"/>
                  <a:pt x="373" y="1243"/>
                  <a:pt x="373" y="1243"/>
                </a:cubicBezTo>
                <a:cubicBezTo>
                  <a:pt x="373" y="1233"/>
                  <a:pt x="373" y="1233"/>
                  <a:pt x="373" y="1233"/>
                </a:cubicBezTo>
                <a:cubicBezTo>
                  <a:pt x="320" y="1233"/>
                  <a:pt x="320" y="1233"/>
                  <a:pt x="320" y="1233"/>
                </a:cubicBezTo>
                <a:cubicBezTo>
                  <a:pt x="320" y="1245"/>
                  <a:pt x="320" y="1245"/>
                  <a:pt x="320" y="1245"/>
                </a:cubicBezTo>
                <a:cubicBezTo>
                  <a:pt x="303" y="1245"/>
                  <a:pt x="303" y="1245"/>
                  <a:pt x="303" y="1245"/>
                </a:cubicBezTo>
                <a:cubicBezTo>
                  <a:pt x="288" y="1257"/>
                  <a:pt x="288" y="1257"/>
                  <a:pt x="288" y="1257"/>
                </a:cubicBezTo>
                <a:cubicBezTo>
                  <a:pt x="288" y="1331"/>
                  <a:pt x="288" y="1331"/>
                  <a:pt x="288" y="1331"/>
                </a:cubicBezTo>
                <a:cubicBezTo>
                  <a:pt x="268" y="1331"/>
                  <a:pt x="268" y="1331"/>
                  <a:pt x="268" y="1331"/>
                </a:cubicBezTo>
                <a:cubicBezTo>
                  <a:pt x="268" y="1373"/>
                  <a:pt x="268" y="1373"/>
                  <a:pt x="268" y="1373"/>
                </a:cubicBezTo>
                <a:cubicBezTo>
                  <a:pt x="252" y="1373"/>
                  <a:pt x="252" y="1373"/>
                  <a:pt x="252" y="1373"/>
                </a:cubicBezTo>
                <a:cubicBezTo>
                  <a:pt x="252" y="1325"/>
                  <a:pt x="252" y="1325"/>
                  <a:pt x="252" y="1325"/>
                </a:cubicBezTo>
                <a:cubicBezTo>
                  <a:pt x="236" y="1325"/>
                  <a:pt x="236" y="1325"/>
                  <a:pt x="236" y="1325"/>
                </a:cubicBezTo>
                <a:cubicBezTo>
                  <a:pt x="236" y="1342"/>
                  <a:pt x="236" y="1342"/>
                  <a:pt x="236" y="1342"/>
                </a:cubicBezTo>
                <a:cubicBezTo>
                  <a:pt x="218" y="1342"/>
                  <a:pt x="218" y="1342"/>
                  <a:pt x="218" y="1342"/>
                </a:cubicBezTo>
                <a:cubicBezTo>
                  <a:pt x="218" y="1331"/>
                  <a:pt x="218" y="1331"/>
                  <a:pt x="218" y="1331"/>
                </a:cubicBezTo>
                <a:cubicBezTo>
                  <a:pt x="195" y="1331"/>
                  <a:pt x="195" y="1331"/>
                  <a:pt x="195" y="1331"/>
                </a:cubicBezTo>
                <a:cubicBezTo>
                  <a:pt x="195" y="1312"/>
                  <a:pt x="195" y="1312"/>
                  <a:pt x="195" y="1312"/>
                </a:cubicBezTo>
                <a:cubicBezTo>
                  <a:pt x="182" y="1299"/>
                  <a:pt x="182" y="1299"/>
                  <a:pt x="182" y="1299"/>
                </a:cubicBezTo>
                <a:cubicBezTo>
                  <a:pt x="168" y="1283"/>
                  <a:pt x="168" y="1283"/>
                  <a:pt x="168" y="1283"/>
                </a:cubicBezTo>
                <a:cubicBezTo>
                  <a:pt x="134" y="1283"/>
                  <a:pt x="134" y="1283"/>
                  <a:pt x="134" y="1283"/>
                </a:cubicBezTo>
                <a:cubicBezTo>
                  <a:pt x="102" y="1307"/>
                  <a:pt x="102" y="1307"/>
                  <a:pt x="102" y="1307"/>
                </a:cubicBezTo>
                <a:cubicBezTo>
                  <a:pt x="78" y="1307"/>
                  <a:pt x="78" y="1307"/>
                  <a:pt x="78" y="1307"/>
                </a:cubicBezTo>
                <a:cubicBezTo>
                  <a:pt x="78" y="1401"/>
                  <a:pt x="78" y="1401"/>
                  <a:pt x="78" y="1401"/>
                </a:cubicBezTo>
                <a:cubicBezTo>
                  <a:pt x="56" y="1357"/>
                  <a:pt x="56" y="1357"/>
                  <a:pt x="56" y="1357"/>
                </a:cubicBezTo>
                <a:cubicBezTo>
                  <a:pt x="56" y="1333"/>
                  <a:pt x="56" y="1333"/>
                  <a:pt x="56" y="1333"/>
                </a:cubicBezTo>
                <a:cubicBezTo>
                  <a:pt x="0" y="1333"/>
                  <a:pt x="0" y="1333"/>
                  <a:pt x="0" y="1333"/>
                </a:cubicBezTo>
                <a:cubicBezTo>
                  <a:pt x="0" y="1542"/>
                  <a:pt x="0" y="1542"/>
                  <a:pt x="0" y="1542"/>
                </a:cubicBezTo>
                <a:cubicBezTo>
                  <a:pt x="8000" y="1542"/>
                  <a:pt x="8000" y="1542"/>
                  <a:pt x="8000" y="1542"/>
                </a:cubicBezTo>
                <a:cubicBezTo>
                  <a:pt x="8000" y="1472"/>
                  <a:pt x="8000" y="1472"/>
                  <a:pt x="8000" y="1472"/>
                </a:cubicBezTo>
                <a:lnTo>
                  <a:pt x="7978" y="1472"/>
                </a:lnTo>
                <a:close/>
                <a:moveTo>
                  <a:pt x="3369" y="1457"/>
                </a:moveTo>
                <a:cubicBezTo>
                  <a:pt x="3356" y="1457"/>
                  <a:pt x="3356" y="1457"/>
                  <a:pt x="3356" y="1457"/>
                </a:cubicBezTo>
                <a:cubicBezTo>
                  <a:pt x="3356" y="1408"/>
                  <a:pt x="3356" y="1408"/>
                  <a:pt x="3356" y="1408"/>
                </a:cubicBezTo>
                <a:cubicBezTo>
                  <a:pt x="3369" y="1408"/>
                  <a:pt x="3369" y="1408"/>
                  <a:pt x="3369" y="1408"/>
                </a:cubicBezTo>
                <a:lnTo>
                  <a:pt x="3369" y="1457"/>
                </a:lnTo>
                <a:close/>
                <a:moveTo>
                  <a:pt x="3369" y="1389"/>
                </a:moveTo>
                <a:cubicBezTo>
                  <a:pt x="3356" y="1389"/>
                  <a:pt x="3356" y="1389"/>
                  <a:pt x="3356" y="1389"/>
                </a:cubicBezTo>
                <a:cubicBezTo>
                  <a:pt x="3356" y="1335"/>
                  <a:pt x="3356" y="1335"/>
                  <a:pt x="3356" y="1335"/>
                </a:cubicBezTo>
                <a:cubicBezTo>
                  <a:pt x="3369" y="1335"/>
                  <a:pt x="3369" y="1335"/>
                  <a:pt x="3369" y="1335"/>
                </a:cubicBezTo>
                <a:lnTo>
                  <a:pt x="3369" y="1389"/>
                </a:lnTo>
                <a:close/>
                <a:moveTo>
                  <a:pt x="3356" y="1141"/>
                </a:moveTo>
                <a:cubicBezTo>
                  <a:pt x="3356" y="1098"/>
                  <a:pt x="3356" y="1098"/>
                  <a:pt x="3356" y="1098"/>
                </a:cubicBezTo>
                <a:cubicBezTo>
                  <a:pt x="3356" y="1098"/>
                  <a:pt x="3373" y="1103"/>
                  <a:pt x="3373" y="1119"/>
                </a:cubicBezTo>
                <a:cubicBezTo>
                  <a:pt x="3373" y="1136"/>
                  <a:pt x="3356" y="1141"/>
                  <a:pt x="3356" y="1141"/>
                </a:cubicBezTo>
                <a:close/>
                <a:moveTo>
                  <a:pt x="3356" y="1060"/>
                </a:moveTo>
                <a:cubicBezTo>
                  <a:pt x="3356" y="1024"/>
                  <a:pt x="3356" y="1024"/>
                  <a:pt x="3356" y="1024"/>
                </a:cubicBezTo>
                <a:cubicBezTo>
                  <a:pt x="3356" y="1024"/>
                  <a:pt x="3373" y="1029"/>
                  <a:pt x="3373" y="1042"/>
                </a:cubicBezTo>
                <a:cubicBezTo>
                  <a:pt x="3373" y="1055"/>
                  <a:pt x="3356" y="1060"/>
                  <a:pt x="3356" y="1060"/>
                </a:cubicBezTo>
                <a:close/>
                <a:moveTo>
                  <a:pt x="3356" y="988"/>
                </a:moveTo>
                <a:cubicBezTo>
                  <a:pt x="3356" y="950"/>
                  <a:pt x="3356" y="950"/>
                  <a:pt x="3356" y="950"/>
                </a:cubicBezTo>
                <a:cubicBezTo>
                  <a:pt x="3356" y="950"/>
                  <a:pt x="3373" y="953"/>
                  <a:pt x="3373" y="969"/>
                </a:cubicBezTo>
                <a:cubicBezTo>
                  <a:pt x="3373" y="985"/>
                  <a:pt x="3356" y="988"/>
                  <a:pt x="3356" y="988"/>
                </a:cubicBezTo>
                <a:close/>
                <a:moveTo>
                  <a:pt x="3356" y="911"/>
                </a:moveTo>
                <a:cubicBezTo>
                  <a:pt x="3356" y="872"/>
                  <a:pt x="3356" y="872"/>
                  <a:pt x="3356" y="872"/>
                </a:cubicBezTo>
                <a:cubicBezTo>
                  <a:pt x="3356" y="872"/>
                  <a:pt x="3373" y="878"/>
                  <a:pt x="3373" y="891"/>
                </a:cubicBezTo>
                <a:cubicBezTo>
                  <a:pt x="3373" y="905"/>
                  <a:pt x="3356" y="911"/>
                  <a:pt x="3356" y="911"/>
                </a:cubicBezTo>
                <a:close/>
                <a:moveTo>
                  <a:pt x="3356" y="835"/>
                </a:moveTo>
                <a:cubicBezTo>
                  <a:pt x="3356" y="796"/>
                  <a:pt x="3356" y="796"/>
                  <a:pt x="3356" y="796"/>
                </a:cubicBezTo>
                <a:cubicBezTo>
                  <a:pt x="3356" y="796"/>
                  <a:pt x="3373" y="800"/>
                  <a:pt x="3373" y="815"/>
                </a:cubicBezTo>
                <a:cubicBezTo>
                  <a:pt x="3373" y="831"/>
                  <a:pt x="3356" y="835"/>
                  <a:pt x="3356" y="835"/>
                </a:cubicBezTo>
                <a:close/>
                <a:moveTo>
                  <a:pt x="3356" y="756"/>
                </a:moveTo>
                <a:cubicBezTo>
                  <a:pt x="3356" y="718"/>
                  <a:pt x="3356" y="718"/>
                  <a:pt x="3356" y="718"/>
                </a:cubicBezTo>
                <a:cubicBezTo>
                  <a:pt x="3356" y="718"/>
                  <a:pt x="3373" y="720"/>
                  <a:pt x="3373" y="737"/>
                </a:cubicBezTo>
                <a:cubicBezTo>
                  <a:pt x="3373" y="754"/>
                  <a:pt x="3356" y="756"/>
                  <a:pt x="3356" y="756"/>
                </a:cubicBezTo>
                <a:close/>
                <a:moveTo>
                  <a:pt x="5556" y="570"/>
                </a:moveTo>
                <a:cubicBezTo>
                  <a:pt x="5508" y="582"/>
                  <a:pt x="5508" y="582"/>
                  <a:pt x="5508" y="582"/>
                </a:cubicBezTo>
                <a:cubicBezTo>
                  <a:pt x="5490" y="529"/>
                  <a:pt x="5490" y="529"/>
                  <a:pt x="5490" y="529"/>
                </a:cubicBezTo>
                <a:cubicBezTo>
                  <a:pt x="5566" y="508"/>
                  <a:pt x="5566" y="508"/>
                  <a:pt x="5566" y="508"/>
                </a:cubicBezTo>
                <a:lnTo>
                  <a:pt x="5556" y="570"/>
                </a:lnTo>
                <a:close/>
              </a:path>
            </a:pathLst>
          </a:custGeom>
          <a:noFill/>
          <a:ln>
            <a:gradFill>
              <a:gsLst>
                <a:gs pos="0">
                  <a:schemeClr val="accent1">
                    <a:lumMod val="5000"/>
                    <a:lumOff val="95000"/>
                  </a:schemeClr>
                </a:gs>
                <a:gs pos="100000">
                  <a:srgbClr val="28A9D6">
                    <a:alpha val="75000"/>
                  </a:srgbClr>
                </a:gs>
              </a:gsLst>
              <a:lin ang="5400000" scaled="1"/>
            </a:gradFill>
          </a:ln>
          <a:effectLst/>
        </p:spPr>
        <p:txBody>
          <a:bodyPr vert="horz" wrap="square" lIns="121920" tIns="60960" rIns="121920" bIns="60960" numCol="1" anchor="t" anchorCtr="0" compatLnSpc="1">
            <a:prstTxWarp prst="textNoShape">
              <a:avLst/>
            </a:prstTxWarp>
          </a:bodyPr>
          <a:lstStyle/>
          <a:p>
            <a:endParaRPr lang="zh-CN" altLang="en-US" sz="2400"/>
          </a:p>
        </p:txBody>
      </p:sp>
      <p:cxnSp>
        <p:nvCxnSpPr>
          <p:cNvPr id="24" name="直接连接符 23" hidden="1"/>
          <p:cNvCxnSpPr/>
          <p:nvPr userDrawn="1"/>
        </p:nvCxnSpPr>
        <p:spPr>
          <a:xfrm>
            <a:off x="3181635" y="431856"/>
            <a:ext cx="0" cy="524933"/>
          </a:xfrm>
          <a:prstGeom prst="line">
            <a:avLst/>
          </a:prstGeom>
          <a:ln>
            <a:solidFill>
              <a:srgbClr val="28A9D6"/>
            </a:solidFill>
          </a:ln>
        </p:spPr>
        <p:style>
          <a:lnRef idx="1">
            <a:schemeClr val="accent1"/>
          </a:lnRef>
          <a:fillRef idx="0">
            <a:schemeClr val="accent1"/>
          </a:fillRef>
          <a:effectRef idx="0">
            <a:schemeClr val="accent1"/>
          </a:effectRef>
          <a:fontRef idx="minor">
            <a:schemeClr val="tx1"/>
          </a:fontRef>
        </p:style>
      </p:cxnSp>
      <p:sp>
        <p:nvSpPr>
          <p:cNvPr id="28" name="文本框 27"/>
          <p:cNvSpPr txBox="1"/>
          <p:nvPr userDrawn="1"/>
        </p:nvSpPr>
        <p:spPr>
          <a:xfrm>
            <a:off x="333375" y="455040"/>
            <a:ext cx="1227586" cy="369332"/>
          </a:xfrm>
          <a:prstGeom prst="rect">
            <a:avLst/>
          </a:prstGeom>
          <a:noFill/>
        </p:spPr>
        <p:txBody>
          <a:bodyPr wrap="square" rtlCol="0">
            <a:spAutoFit/>
          </a:bodyPr>
          <a:lstStyle/>
          <a:p>
            <a:pPr algn="ctr"/>
            <a:r>
              <a:rPr lang="zh-CN" altLang="en-US" sz="1800" dirty="0" smtClean="0">
                <a:solidFill>
                  <a:schemeClr val="tx1">
                    <a:lumMod val="75000"/>
                    <a:lumOff val="25000"/>
                  </a:schemeClr>
                </a:solidFill>
              </a:rPr>
              <a:t>第四部分</a:t>
            </a:r>
            <a:endParaRPr lang="zh-CN" altLang="en-US" sz="1800" dirty="0">
              <a:solidFill>
                <a:schemeClr val="tx1">
                  <a:lumMod val="75000"/>
                  <a:lumOff val="25000"/>
                </a:schemeClr>
              </a:solidFill>
            </a:endParaRPr>
          </a:p>
        </p:txBody>
      </p:sp>
      <p:sp>
        <p:nvSpPr>
          <p:cNvPr id="29" name="任意多边形 28"/>
          <p:cNvSpPr/>
          <p:nvPr userDrawn="1"/>
        </p:nvSpPr>
        <p:spPr>
          <a:xfrm flipV="1">
            <a:off x="174171" y="423706"/>
            <a:ext cx="1386789" cy="432000"/>
          </a:xfrm>
          <a:custGeom>
            <a:avLst/>
            <a:gdLst>
              <a:gd name="connsiteX0" fmla="*/ 167822 w 1386790"/>
              <a:gd name="connsiteY0" fmla="*/ 524933 h 524933"/>
              <a:gd name="connsiteX1" fmla="*/ 168846 w 1386790"/>
              <a:gd name="connsiteY1" fmla="*/ 524933 h 524933"/>
              <a:gd name="connsiteX2" fmla="*/ 168846 w 1386790"/>
              <a:gd name="connsiteY2" fmla="*/ 14598 h 524933"/>
              <a:gd name="connsiteX3" fmla="*/ 1386790 w 1386790"/>
              <a:gd name="connsiteY3" fmla="*/ 14598 h 524933"/>
              <a:gd name="connsiteX4" fmla="*/ 1386790 w 1386790"/>
              <a:gd name="connsiteY4" fmla="*/ 0 h 524933"/>
              <a:gd name="connsiteX5" fmla="*/ 167822 w 1386790"/>
              <a:gd name="connsiteY5" fmla="*/ 0 h 524933"/>
              <a:gd name="connsiteX6" fmla="*/ 152999 w 1386790"/>
              <a:gd name="connsiteY6" fmla="*/ 0 h 524933"/>
              <a:gd name="connsiteX7" fmla="*/ 152999 w 1386790"/>
              <a:gd name="connsiteY7" fmla="*/ 507260 h 524933"/>
              <a:gd name="connsiteX8" fmla="*/ 107280 w 1386790"/>
              <a:gd name="connsiteY8" fmla="*/ 507260 h 524933"/>
              <a:gd name="connsiteX9" fmla="*/ 107280 w 1386790"/>
              <a:gd name="connsiteY9" fmla="*/ 0 h 524933"/>
              <a:gd name="connsiteX10" fmla="*/ 0 w 1386790"/>
              <a:gd name="connsiteY10" fmla="*/ 0 h 524933"/>
              <a:gd name="connsiteX11" fmla="*/ 0 w 1386790"/>
              <a:gd name="connsiteY11" fmla="*/ 524932 h 524933"/>
              <a:gd name="connsiteX12" fmla="*/ 33834 w 1386790"/>
              <a:gd name="connsiteY12" fmla="*/ 524932 h 524933"/>
              <a:gd name="connsiteX13" fmla="*/ 33834 w 1386790"/>
              <a:gd name="connsiteY13" fmla="*/ 23810 h 524933"/>
              <a:gd name="connsiteX14" fmla="*/ 79553 w 1386790"/>
              <a:gd name="connsiteY14" fmla="*/ 23810 h 524933"/>
              <a:gd name="connsiteX15" fmla="*/ 79553 w 1386790"/>
              <a:gd name="connsiteY15" fmla="*/ 524932 h 524933"/>
              <a:gd name="connsiteX16" fmla="*/ 167822 w 1386790"/>
              <a:gd name="connsiteY16" fmla="*/ 524932 h 524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86790" h="524933">
                <a:moveTo>
                  <a:pt x="167822" y="524933"/>
                </a:moveTo>
                <a:lnTo>
                  <a:pt x="168846" y="524933"/>
                </a:lnTo>
                <a:lnTo>
                  <a:pt x="168846" y="14598"/>
                </a:lnTo>
                <a:lnTo>
                  <a:pt x="1386790" y="14598"/>
                </a:lnTo>
                <a:lnTo>
                  <a:pt x="1386790" y="0"/>
                </a:lnTo>
                <a:lnTo>
                  <a:pt x="167822" y="0"/>
                </a:lnTo>
                <a:lnTo>
                  <a:pt x="152999" y="0"/>
                </a:lnTo>
                <a:lnTo>
                  <a:pt x="152999" y="507260"/>
                </a:lnTo>
                <a:lnTo>
                  <a:pt x="107280" y="507260"/>
                </a:lnTo>
                <a:lnTo>
                  <a:pt x="107280" y="0"/>
                </a:lnTo>
                <a:lnTo>
                  <a:pt x="0" y="0"/>
                </a:lnTo>
                <a:lnTo>
                  <a:pt x="0" y="524932"/>
                </a:lnTo>
                <a:lnTo>
                  <a:pt x="33834" y="524932"/>
                </a:lnTo>
                <a:lnTo>
                  <a:pt x="33834" y="23810"/>
                </a:lnTo>
                <a:lnTo>
                  <a:pt x="79553" y="23810"/>
                </a:lnTo>
                <a:lnTo>
                  <a:pt x="79553" y="524932"/>
                </a:lnTo>
                <a:lnTo>
                  <a:pt x="167822" y="524932"/>
                </a:lnTo>
                <a:close/>
              </a:path>
            </a:pathLst>
          </a:custGeom>
          <a:solidFill>
            <a:srgbClr val="28A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6" name="椭圆 25"/>
          <p:cNvSpPr/>
          <p:nvPr userDrawn="1"/>
        </p:nvSpPr>
        <p:spPr>
          <a:xfrm>
            <a:off x="11156816" y="275375"/>
            <a:ext cx="548997" cy="548997"/>
          </a:xfrm>
          <a:prstGeom prst="ellipse">
            <a:avLst/>
          </a:prstGeom>
          <a:blipFill dpi="0" rotWithShape="1">
            <a:blip r:embed="rId2"/>
            <a:srcRect/>
            <a:tile tx="-19050" ty="101600" sx="20000" sy="20000" flip="none" algn="ctr"/>
          </a:blipFill>
          <a:ln w="9525">
            <a:solidFill>
              <a:srgbClr val="4DB8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294103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灯片编号占位符 3"/>
          <p:cNvSpPr>
            <a:spLocks noGrp="1"/>
          </p:cNvSpPr>
          <p:nvPr>
            <p:ph type="sldNum" sz="quarter" idx="4"/>
          </p:nvPr>
        </p:nvSpPr>
        <p:spPr>
          <a:xfrm>
            <a:off x="943261" y="6338262"/>
            <a:ext cx="540987" cy="283147"/>
          </a:xfrm>
          <a:prstGeom prst="rect">
            <a:avLst/>
          </a:prstGeom>
        </p:spPr>
        <p:txBody>
          <a:bodyPr wrap="square" lIns="0" tIns="0" rIns="0" bIns="0"/>
          <a:lstStyle>
            <a:lvl1pPr algn="ctr">
              <a:defRPr>
                <a:solidFill>
                  <a:schemeClr val="tx1">
                    <a:lumMod val="65000"/>
                    <a:lumOff val="35000"/>
                  </a:schemeClr>
                </a:solidFill>
              </a:defRPr>
            </a:lvl1pPr>
          </a:lstStyle>
          <a:p>
            <a:fld id="{55183D58-648D-4475-BEF8-624F48514A30}" type="slidenum">
              <a:rPr lang="zh-CN" altLang="en-US" smtClean="0"/>
              <a:pPr/>
              <a:t>‹#›</a:t>
            </a:fld>
            <a:endParaRPr lang="zh-CN" altLang="en-US" dirty="0"/>
          </a:p>
        </p:txBody>
      </p:sp>
    </p:spTree>
    <p:extLst>
      <p:ext uri="{BB962C8B-B14F-4D97-AF65-F5344CB8AC3E}">
        <p14:creationId xmlns:p14="http://schemas.microsoft.com/office/powerpoint/2010/main" val="3736280750"/>
      </p:ext>
    </p:extLst>
  </p:cSld>
  <p:clrMap bg1="lt1" tx1="dk1" bg2="lt2" tx2="dk2" accent1="accent1" accent2="accent2" accent3="accent3" accent4="accent4" accent5="accent5" accent6="accent6" hlink="hlink" folHlink="folHlink"/>
  <p:sldLayoutIdLst>
    <p:sldLayoutId id="2147483678" r:id="rId1"/>
    <p:sldLayoutId id="2147483681" r:id="rId2"/>
    <p:sldLayoutId id="2147483682" r:id="rId3"/>
    <p:sldLayoutId id="2147483683" r:id="rId4"/>
    <p:sldLayoutId id="2147483684" r:id="rId5"/>
    <p:sldLayoutId id="2147483685" r:id="rId6"/>
  </p:sldLayoutIdLst>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5000">
              <a:srgbClr val="E6E6E6"/>
            </a:gs>
            <a:gs pos="25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9" name="Freeform 5"/>
          <p:cNvSpPr>
            <a:spLocks noEditPoints="1"/>
          </p:cNvSpPr>
          <p:nvPr/>
        </p:nvSpPr>
        <p:spPr bwMode="auto">
          <a:xfrm>
            <a:off x="0" y="263187"/>
            <a:ext cx="12192000" cy="2353917"/>
          </a:xfrm>
          <a:custGeom>
            <a:avLst/>
            <a:gdLst>
              <a:gd name="T0" fmla="*/ 7933 w 8000"/>
              <a:gd name="T1" fmla="*/ 1418 h 1542"/>
              <a:gd name="T2" fmla="*/ 7832 w 8000"/>
              <a:gd name="T3" fmla="*/ 1315 h 1542"/>
              <a:gd name="T4" fmla="*/ 7738 w 8000"/>
              <a:gd name="T5" fmla="*/ 1352 h 1542"/>
              <a:gd name="T6" fmla="*/ 7673 w 8000"/>
              <a:gd name="T7" fmla="*/ 1336 h 1542"/>
              <a:gd name="T8" fmla="*/ 7538 w 8000"/>
              <a:gd name="T9" fmla="*/ 1313 h 1542"/>
              <a:gd name="T10" fmla="*/ 7430 w 8000"/>
              <a:gd name="T11" fmla="*/ 1287 h 1542"/>
              <a:gd name="T12" fmla="*/ 7292 w 8000"/>
              <a:gd name="T13" fmla="*/ 1358 h 1542"/>
              <a:gd name="T14" fmla="*/ 7170 w 8000"/>
              <a:gd name="T15" fmla="*/ 1352 h 1542"/>
              <a:gd name="T16" fmla="*/ 6993 w 8000"/>
              <a:gd name="T17" fmla="*/ 1400 h 1542"/>
              <a:gd name="T18" fmla="*/ 6886 w 8000"/>
              <a:gd name="T19" fmla="*/ 1357 h 1542"/>
              <a:gd name="T20" fmla="*/ 6766 w 8000"/>
              <a:gd name="T21" fmla="*/ 1380 h 1542"/>
              <a:gd name="T22" fmla="*/ 6640 w 8000"/>
              <a:gd name="T23" fmla="*/ 1194 h 1542"/>
              <a:gd name="T24" fmla="*/ 6505 w 8000"/>
              <a:gd name="T25" fmla="*/ 1157 h 1542"/>
              <a:gd name="T26" fmla="*/ 6381 w 8000"/>
              <a:gd name="T27" fmla="*/ 1311 h 1542"/>
              <a:gd name="T28" fmla="*/ 6242 w 8000"/>
              <a:gd name="T29" fmla="*/ 1181 h 1542"/>
              <a:gd name="T30" fmla="*/ 5688 w 8000"/>
              <a:gd name="T31" fmla="*/ 818 h 1542"/>
              <a:gd name="T32" fmla="*/ 5396 w 8000"/>
              <a:gd name="T33" fmla="*/ 674 h 1542"/>
              <a:gd name="T34" fmla="*/ 5346 w 8000"/>
              <a:gd name="T35" fmla="*/ 615 h 1542"/>
              <a:gd name="T36" fmla="*/ 5292 w 8000"/>
              <a:gd name="T37" fmla="*/ 1274 h 1542"/>
              <a:gd name="T38" fmla="*/ 5007 w 8000"/>
              <a:gd name="T39" fmla="*/ 1089 h 1542"/>
              <a:gd name="T40" fmla="*/ 4819 w 8000"/>
              <a:gd name="T41" fmla="*/ 685 h 1542"/>
              <a:gd name="T42" fmla="*/ 4540 w 8000"/>
              <a:gd name="T43" fmla="*/ 1250 h 1542"/>
              <a:gd name="T44" fmla="*/ 4474 w 8000"/>
              <a:gd name="T45" fmla="*/ 1255 h 1542"/>
              <a:gd name="T46" fmla="*/ 4398 w 8000"/>
              <a:gd name="T47" fmla="*/ 1265 h 1542"/>
              <a:gd name="T48" fmla="*/ 4286 w 8000"/>
              <a:gd name="T49" fmla="*/ 1131 h 1542"/>
              <a:gd name="T50" fmla="*/ 4046 w 8000"/>
              <a:gd name="T51" fmla="*/ 1117 h 1542"/>
              <a:gd name="T52" fmla="*/ 3923 w 8000"/>
              <a:gd name="T53" fmla="*/ 975 h 1542"/>
              <a:gd name="T54" fmla="*/ 3742 w 8000"/>
              <a:gd name="T55" fmla="*/ 1095 h 1542"/>
              <a:gd name="T56" fmla="*/ 3585 w 8000"/>
              <a:gd name="T57" fmla="*/ 1415 h 1542"/>
              <a:gd name="T58" fmla="*/ 3463 w 8000"/>
              <a:gd name="T59" fmla="*/ 1255 h 1542"/>
              <a:gd name="T60" fmla="*/ 3390 w 8000"/>
              <a:gd name="T61" fmla="*/ 372 h 1542"/>
              <a:gd name="T62" fmla="*/ 3367 w 8000"/>
              <a:gd name="T63" fmla="*/ 187 h 1542"/>
              <a:gd name="T64" fmla="*/ 3329 w 8000"/>
              <a:gd name="T65" fmla="*/ 695 h 1542"/>
              <a:gd name="T66" fmla="*/ 2997 w 8000"/>
              <a:gd name="T67" fmla="*/ 1479 h 1542"/>
              <a:gd name="T68" fmla="*/ 2797 w 8000"/>
              <a:gd name="T69" fmla="*/ 1119 h 1542"/>
              <a:gd name="T70" fmla="*/ 2628 w 8000"/>
              <a:gd name="T71" fmla="*/ 1372 h 1542"/>
              <a:gd name="T72" fmla="*/ 2470 w 8000"/>
              <a:gd name="T73" fmla="*/ 1378 h 1542"/>
              <a:gd name="T74" fmla="*/ 2310 w 8000"/>
              <a:gd name="T75" fmla="*/ 1440 h 1542"/>
              <a:gd name="T76" fmla="*/ 2152 w 8000"/>
              <a:gd name="T77" fmla="*/ 1391 h 1542"/>
              <a:gd name="T78" fmla="*/ 2055 w 8000"/>
              <a:gd name="T79" fmla="*/ 1463 h 1542"/>
              <a:gd name="T80" fmla="*/ 1975 w 8000"/>
              <a:gd name="T81" fmla="*/ 1479 h 1542"/>
              <a:gd name="T82" fmla="*/ 1805 w 8000"/>
              <a:gd name="T83" fmla="*/ 1456 h 1542"/>
              <a:gd name="T84" fmla="*/ 1673 w 8000"/>
              <a:gd name="T85" fmla="*/ 1469 h 1542"/>
              <a:gd name="T86" fmla="*/ 1531 w 8000"/>
              <a:gd name="T87" fmla="*/ 1408 h 1542"/>
              <a:gd name="T88" fmla="*/ 1443 w 8000"/>
              <a:gd name="T89" fmla="*/ 1265 h 1542"/>
              <a:gd name="T90" fmla="*/ 1253 w 8000"/>
              <a:gd name="T91" fmla="*/ 1421 h 1542"/>
              <a:gd name="T92" fmla="*/ 1155 w 8000"/>
              <a:gd name="T93" fmla="*/ 1401 h 1542"/>
              <a:gd name="T94" fmla="*/ 1051 w 8000"/>
              <a:gd name="T95" fmla="*/ 1389 h 1542"/>
              <a:gd name="T96" fmla="*/ 969 w 8000"/>
              <a:gd name="T97" fmla="*/ 1224 h 1542"/>
              <a:gd name="T98" fmla="*/ 843 w 8000"/>
              <a:gd name="T99" fmla="*/ 1375 h 1542"/>
              <a:gd name="T100" fmla="*/ 664 w 8000"/>
              <a:gd name="T101" fmla="*/ 1427 h 1542"/>
              <a:gd name="T102" fmla="*/ 515 w 8000"/>
              <a:gd name="T103" fmla="*/ 1241 h 1542"/>
              <a:gd name="T104" fmla="*/ 320 w 8000"/>
              <a:gd name="T105" fmla="*/ 1245 h 1542"/>
              <a:gd name="T106" fmla="*/ 218 w 8000"/>
              <a:gd name="T107" fmla="*/ 1342 h 1542"/>
              <a:gd name="T108" fmla="*/ 56 w 8000"/>
              <a:gd name="T109" fmla="*/ 1357 h 1542"/>
              <a:gd name="T110" fmla="*/ 3369 w 8000"/>
              <a:gd name="T111" fmla="*/ 1408 h 1542"/>
              <a:gd name="T112" fmla="*/ 3356 w 8000"/>
              <a:gd name="T113" fmla="*/ 1141 h 1542"/>
              <a:gd name="T114" fmla="*/ 3356 w 8000"/>
              <a:gd name="T115" fmla="*/ 872 h 1542"/>
              <a:gd name="T116" fmla="*/ 3356 w 8000"/>
              <a:gd name="T117" fmla="*/ 756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000" h="1542">
                <a:moveTo>
                  <a:pt x="7978" y="1472"/>
                </a:moveTo>
                <a:cubicBezTo>
                  <a:pt x="7978" y="1462"/>
                  <a:pt x="7978" y="1462"/>
                  <a:pt x="7978" y="1462"/>
                </a:cubicBezTo>
                <a:cubicBezTo>
                  <a:pt x="7966" y="1462"/>
                  <a:pt x="7966" y="1462"/>
                  <a:pt x="7966" y="1462"/>
                </a:cubicBezTo>
                <a:cubicBezTo>
                  <a:pt x="7966" y="1436"/>
                  <a:pt x="7966" y="1436"/>
                  <a:pt x="7966" y="1436"/>
                </a:cubicBezTo>
                <a:cubicBezTo>
                  <a:pt x="7955" y="1436"/>
                  <a:pt x="7955" y="1436"/>
                  <a:pt x="7955" y="1436"/>
                </a:cubicBezTo>
                <a:cubicBezTo>
                  <a:pt x="7955" y="1420"/>
                  <a:pt x="7955" y="1420"/>
                  <a:pt x="7955" y="1420"/>
                </a:cubicBezTo>
                <a:cubicBezTo>
                  <a:pt x="7941" y="1420"/>
                  <a:pt x="7941" y="1420"/>
                  <a:pt x="7941" y="1420"/>
                </a:cubicBezTo>
                <a:cubicBezTo>
                  <a:pt x="7941" y="1428"/>
                  <a:pt x="7941" y="1428"/>
                  <a:pt x="7941" y="1428"/>
                </a:cubicBezTo>
                <a:cubicBezTo>
                  <a:pt x="7933" y="1428"/>
                  <a:pt x="7933" y="1428"/>
                  <a:pt x="7933" y="1428"/>
                </a:cubicBezTo>
                <a:cubicBezTo>
                  <a:pt x="7933" y="1418"/>
                  <a:pt x="7933" y="1418"/>
                  <a:pt x="7933" y="1418"/>
                </a:cubicBezTo>
                <a:cubicBezTo>
                  <a:pt x="7916" y="1418"/>
                  <a:pt x="7916" y="1418"/>
                  <a:pt x="7916" y="1418"/>
                </a:cubicBezTo>
                <a:cubicBezTo>
                  <a:pt x="7916" y="1433"/>
                  <a:pt x="7916" y="1433"/>
                  <a:pt x="7916" y="1433"/>
                </a:cubicBezTo>
                <a:cubicBezTo>
                  <a:pt x="7895" y="1433"/>
                  <a:pt x="7895" y="1433"/>
                  <a:pt x="7895" y="1433"/>
                </a:cubicBezTo>
                <a:cubicBezTo>
                  <a:pt x="7895" y="1335"/>
                  <a:pt x="7895" y="1335"/>
                  <a:pt x="7895" y="1335"/>
                </a:cubicBezTo>
                <a:cubicBezTo>
                  <a:pt x="7879" y="1335"/>
                  <a:pt x="7879" y="1335"/>
                  <a:pt x="7879" y="1335"/>
                </a:cubicBezTo>
                <a:cubicBezTo>
                  <a:pt x="7855" y="1316"/>
                  <a:pt x="7855" y="1316"/>
                  <a:pt x="7855" y="1316"/>
                </a:cubicBezTo>
                <a:cubicBezTo>
                  <a:pt x="7855" y="1300"/>
                  <a:pt x="7855" y="1300"/>
                  <a:pt x="7855" y="1300"/>
                </a:cubicBezTo>
                <a:cubicBezTo>
                  <a:pt x="7843" y="1300"/>
                  <a:pt x="7843" y="1300"/>
                  <a:pt x="7843" y="1300"/>
                </a:cubicBezTo>
                <a:cubicBezTo>
                  <a:pt x="7843" y="1315"/>
                  <a:pt x="7843" y="1315"/>
                  <a:pt x="7843" y="1315"/>
                </a:cubicBezTo>
                <a:cubicBezTo>
                  <a:pt x="7832" y="1315"/>
                  <a:pt x="7832" y="1315"/>
                  <a:pt x="7832" y="1315"/>
                </a:cubicBezTo>
                <a:cubicBezTo>
                  <a:pt x="7832" y="1300"/>
                  <a:pt x="7832" y="1300"/>
                  <a:pt x="7832" y="1300"/>
                </a:cubicBezTo>
                <a:cubicBezTo>
                  <a:pt x="7821" y="1300"/>
                  <a:pt x="7821" y="1300"/>
                  <a:pt x="7821" y="1300"/>
                </a:cubicBezTo>
                <a:cubicBezTo>
                  <a:pt x="7821" y="1315"/>
                  <a:pt x="7821" y="1315"/>
                  <a:pt x="7821" y="1315"/>
                </a:cubicBezTo>
                <a:cubicBezTo>
                  <a:pt x="7806" y="1335"/>
                  <a:pt x="7806" y="1335"/>
                  <a:pt x="7806" y="1335"/>
                </a:cubicBezTo>
                <a:cubicBezTo>
                  <a:pt x="7789" y="1335"/>
                  <a:pt x="7789" y="1335"/>
                  <a:pt x="7789" y="1335"/>
                </a:cubicBezTo>
                <a:cubicBezTo>
                  <a:pt x="7789" y="1436"/>
                  <a:pt x="7789" y="1436"/>
                  <a:pt x="7789" y="1436"/>
                </a:cubicBezTo>
                <a:cubicBezTo>
                  <a:pt x="7749" y="1436"/>
                  <a:pt x="7749" y="1436"/>
                  <a:pt x="7749" y="1436"/>
                </a:cubicBezTo>
                <a:cubicBezTo>
                  <a:pt x="7749" y="1345"/>
                  <a:pt x="7749" y="1345"/>
                  <a:pt x="7749" y="1345"/>
                </a:cubicBezTo>
                <a:cubicBezTo>
                  <a:pt x="7738" y="1345"/>
                  <a:pt x="7738" y="1345"/>
                  <a:pt x="7738" y="1345"/>
                </a:cubicBezTo>
                <a:cubicBezTo>
                  <a:pt x="7738" y="1352"/>
                  <a:pt x="7738" y="1352"/>
                  <a:pt x="7738" y="1352"/>
                </a:cubicBezTo>
                <a:cubicBezTo>
                  <a:pt x="7724" y="1352"/>
                  <a:pt x="7724" y="1352"/>
                  <a:pt x="7724" y="1352"/>
                </a:cubicBezTo>
                <a:cubicBezTo>
                  <a:pt x="7724" y="1337"/>
                  <a:pt x="7724" y="1337"/>
                  <a:pt x="7724" y="1337"/>
                </a:cubicBezTo>
                <a:cubicBezTo>
                  <a:pt x="7713" y="1337"/>
                  <a:pt x="7713" y="1337"/>
                  <a:pt x="7713" y="1337"/>
                </a:cubicBezTo>
                <a:cubicBezTo>
                  <a:pt x="7713" y="1321"/>
                  <a:pt x="7713" y="1321"/>
                  <a:pt x="7713" y="1321"/>
                </a:cubicBezTo>
                <a:cubicBezTo>
                  <a:pt x="7697" y="1321"/>
                  <a:pt x="7697" y="1321"/>
                  <a:pt x="7697" y="1321"/>
                </a:cubicBezTo>
                <a:cubicBezTo>
                  <a:pt x="7697" y="1336"/>
                  <a:pt x="7697" y="1336"/>
                  <a:pt x="7697" y="1336"/>
                </a:cubicBezTo>
                <a:cubicBezTo>
                  <a:pt x="7687" y="1336"/>
                  <a:pt x="7687" y="1336"/>
                  <a:pt x="7687" y="1336"/>
                </a:cubicBezTo>
                <a:cubicBezTo>
                  <a:pt x="7687" y="1324"/>
                  <a:pt x="7687" y="1324"/>
                  <a:pt x="7687" y="1324"/>
                </a:cubicBezTo>
                <a:cubicBezTo>
                  <a:pt x="7673" y="1324"/>
                  <a:pt x="7673" y="1324"/>
                  <a:pt x="7673" y="1324"/>
                </a:cubicBezTo>
                <a:cubicBezTo>
                  <a:pt x="7673" y="1336"/>
                  <a:pt x="7673" y="1336"/>
                  <a:pt x="7673" y="1336"/>
                </a:cubicBezTo>
                <a:cubicBezTo>
                  <a:pt x="7659" y="1336"/>
                  <a:pt x="7659" y="1336"/>
                  <a:pt x="7659" y="1336"/>
                </a:cubicBezTo>
                <a:cubicBezTo>
                  <a:pt x="7659" y="1326"/>
                  <a:pt x="7659" y="1326"/>
                  <a:pt x="7659" y="1326"/>
                </a:cubicBezTo>
                <a:cubicBezTo>
                  <a:pt x="7645" y="1326"/>
                  <a:pt x="7645" y="1326"/>
                  <a:pt x="7645" y="1326"/>
                </a:cubicBezTo>
                <a:cubicBezTo>
                  <a:pt x="7645" y="1356"/>
                  <a:pt x="7645" y="1356"/>
                  <a:pt x="7645" y="1356"/>
                </a:cubicBezTo>
                <a:cubicBezTo>
                  <a:pt x="7616" y="1356"/>
                  <a:pt x="7616" y="1356"/>
                  <a:pt x="7616" y="1356"/>
                </a:cubicBezTo>
                <a:cubicBezTo>
                  <a:pt x="7616" y="1439"/>
                  <a:pt x="7616" y="1439"/>
                  <a:pt x="7616" y="1439"/>
                </a:cubicBezTo>
                <a:cubicBezTo>
                  <a:pt x="7581" y="1439"/>
                  <a:pt x="7581" y="1439"/>
                  <a:pt x="7581" y="1439"/>
                </a:cubicBezTo>
                <a:cubicBezTo>
                  <a:pt x="7581" y="1337"/>
                  <a:pt x="7581" y="1337"/>
                  <a:pt x="7581" y="1337"/>
                </a:cubicBezTo>
                <a:cubicBezTo>
                  <a:pt x="7557" y="1337"/>
                  <a:pt x="7557" y="1337"/>
                  <a:pt x="7557" y="1337"/>
                </a:cubicBezTo>
                <a:cubicBezTo>
                  <a:pt x="7538" y="1313"/>
                  <a:pt x="7538" y="1313"/>
                  <a:pt x="7538" y="1313"/>
                </a:cubicBezTo>
                <a:cubicBezTo>
                  <a:pt x="7497" y="1313"/>
                  <a:pt x="7497" y="1313"/>
                  <a:pt x="7497" y="1313"/>
                </a:cubicBezTo>
                <a:cubicBezTo>
                  <a:pt x="7497" y="1416"/>
                  <a:pt x="7497" y="1416"/>
                  <a:pt x="7497" y="1416"/>
                </a:cubicBezTo>
                <a:cubicBezTo>
                  <a:pt x="7483" y="1416"/>
                  <a:pt x="7483" y="1416"/>
                  <a:pt x="7483" y="1416"/>
                </a:cubicBezTo>
                <a:cubicBezTo>
                  <a:pt x="7483" y="1314"/>
                  <a:pt x="7483" y="1314"/>
                  <a:pt x="7483" y="1314"/>
                </a:cubicBezTo>
                <a:cubicBezTo>
                  <a:pt x="7465" y="1285"/>
                  <a:pt x="7465" y="1285"/>
                  <a:pt x="7465" y="1285"/>
                </a:cubicBezTo>
                <a:cubicBezTo>
                  <a:pt x="7452" y="1285"/>
                  <a:pt x="7452" y="1285"/>
                  <a:pt x="7452" y="1285"/>
                </a:cubicBezTo>
                <a:cubicBezTo>
                  <a:pt x="7452" y="1291"/>
                  <a:pt x="7452" y="1291"/>
                  <a:pt x="7452" y="1291"/>
                </a:cubicBezTo>
                <a:cubicBezTo>
                  <a:pt x="7441" y="1291"/>
                  <a:pt x="7441" y="1291"/>
                  <a:pt x="7441" y="1291"/>
                </a:cubicBezTo>
                <a:cubicBezTo>
                  <a:pt x="7441" y="1287"/>
                  <a:pt x="7441" y="1287"/>
                  <a:pt x="7441" y="1287"/>
                </a:cubicBezTo>
                <a:cubicBezTo>
                  <a:pt x="7430" y="1287"/>
                  <a:pt x="7430" y="1287"/>
                  <a:pt x="7430" y="1287"/>
                </a:cubicBezTo>
                <a:cubicBezTo>
                  <a:pt x="7430" y="1301"/>
                  <a:pt x="7430" y="1301"/>
                  <a:pt x="7430" y="1301"/>
                </a:cubicBezTo>
                <a:cubicBezTo>
                  <a:pt x="7383" y="1301"/>
                  <a:pt x="7383" y="1301"/>
                  <a:pt x="7383" y="1301"/>
                </a:cubicBezTo>
                <a:cubicBezTo>
                  <a:pt x="7383" y="1286"/>
                  <a:pt x="7383" y="1286"/>
                  <a:pt x="7383" y="1286"/>
                </a:cubicBezTo>
                <a:cubicBezTo>
                  <a:pt x="7370" y="1261"/>
                  <a:pt x="7370" y="1261"/>
                  <a:pt x="7370" y="1261"/>
                </a:cubicBezTo>
                <a:cubicBezTo>
                  <a:pt x="7326" y="1261"/>
                  <a:pt x="7326" y="1261"/>
                  <a:pt x="7326" y="1261"/>
                </a:cubicBezTo>
                <a:cubicBezTo>
                  <a:pt x="7326" y="1286"/>
                  <a:pt x="7326" y="1286"/>
                  <a:pt x="7326" y="1286"/>
                </a:cubicBezTo>
                <a:cubicBezTo>
                  <a:pt x="7297" y="1286"/>
                  <a:pt x="7297" y="1286"/>
                  <a:pt x="7297" y="1286"/>
                </a:cubicBezTo>
                <a:cubicBezTo>
                  <a:pt x="7297" y="1303"/>
                  <a:pt x="7297" y="1303"/>
                  <a:pt x="7297" y="1303"/>
                </a:cubicBezTo>
                <a:cubicBezTo>
                  <a:pt x="7292" y="1303"/>
                  <a:pt x="7292" y="1303"/>
                  <a:pt x="7292" y="1303"/>
                </a:cubicBezTo>
                <a:cubicBezTo>
                  <a:pt x="7292" y="1358"/>
                  <a:pt x="7292" y="1358"/>
                  <a:pt x="7292" y="1358"/>
                </a:cubicBezTo>
                <a:cubicBezTo>
                  <a:pt x="7281" y="1358"/>
                  <a:pt x="7281" y="1358"/>
                  <a:pt x="7281" y="1358"/>
                </a:cubicBezTo>
                <a:cubicBezTo>
                  <a:pt x="7281" y="1302"/>
                  <a:pt x="7281" y="1302"/>
                  <a:pt x="7281" y="1302"/>
                </a:cubicBezTo>
                <a:cubicBezTo>
                  <a:pt x="7273" y="1302"/>
                  <a:pt x="7273" y="1302"/>
                  <a:pt x="7273" y="1302"/>
                </a:cubicBezTo>
                <a:cubicBezTo>
                  <a:pt x="7273" y="1279"/>
                  <a:pt x="7273" y="1279"/>
                  <a:pt x="7273" y="1279"/>
                </a:cubicBezTo>
                <a:cubicBezTo>
                  <a:pt x="7210" y="1279"/>
                  <a:pt x="7210" y="1279"/>
                  <a:pt x="7210" y="1279"/>
                </a:cubicBezTo>
                <a:cubicBezTo>
                  <a:pt x="7210" y="1303"/>
                  <a:pt x="7210" y="1303"/>
                  <a:pt x="7210" y="1303"/>
                </a:cubicBezTo>
                <a:cubicBezTo>
                  <a:pt x="7179" y="1303"/>
                  <a:pt x="7179" y="1303"/>
                  <a:pt x="7179" y="1303"/>
                </a:cubicBezTo>
                <a:cubicBezTo>
                  <a:pt x="7179" y="1323"/>
                  <a:pt x="7179" y="1323"/>
                  <a:pt x="7179" y="1323"/>
                </a:cubicBezTo>
                <a:cubicBezTo>
                  <a:pt x="7170" y="1323"/>
                  <a:pt x="7170" y="1323"/>
                  <a:pt x="7170" y="1323"/>
                </a:cubicBezTo>
                <a:cubicBezTo>
                  <a:pt x="7170" y="1352"/>
                  <a:pt x="7170" y="1352"/>
                  <a:pt x="7170" y="1352"/>
                </a:cubicBezTo>
                <a:cubicBezTo>
                  <a:pt x="7090" y="1352"/>
                  <a:pt x="7090" y="1352"/>
                  <a:pt x="7090" y="1352"/>
                </a:cubicBezTo>
                <a:cubicBezTo>
                  <a:pt x="7090" y="1362"/>
                  <a:pt x="7090" y="1362"/>
                  <a:pt x="7090" y="1362"/>
                </a:cubicBezTo>
                <a:cubicBezTo>
                  <a:pt x="7069" y="1362"/>
                  <a:pt x="7069" y="1362"/>
                  <a:pt x="7069" y="1362"/>
                </a:cubicBezTo>
                <a:cubicBezTo>
                  <a:pt x="7069" y="1308"/>
                  <a:pt x="7069" y="1308"/>
                  <a:pt x="7069" y="1308"/>
                </a:cubicBezTo>
                <a:cubicBezTo>
                  <a:pt x="7036" y="1308"/>
                  <a:pt x="7036" y="1308"/>
                  <a:pt x="7036" y="1308"/>
                </a:cubicBezTo>
                <a:cubicBezTo>
                  <a:pt x="7036" y="1291"/>
                  <a:pt x="7036" y="1291"/>
                  <a:pt x="7036" y="1291"/>
                </a:cubicBezTo>
                <a:cubicBezTo>
                  <a:pt x="7010" y="1291"/>
                  <a:pt x="7010" y="1291"/>
                  <a:pt x="7010" y="1291"/>
                </a:cubicBezTo>
                <a:cubicBezTo>
                  <a:pt x="7010" y="1305"/>
                  <a:pt x="7010" y="1305"/>
                  <a:pt x="7010" y="1305"/>
                </a:cubicBezTo>
                <a:cubicBezTo>
                  <a:pt x="6993" y="1305"/>
                  <a:pt x="6993" y="1305"/>
                  <a:pt x="6993" y="1305"/>
                </a:cubicBezTo>
                <a:cubicBezTo>
                  <a:pt x="6993" y="1400"/>
                  <a:pt x="6993" y="1400"/>
                  <a:pt x="6993" y="1400"/>
                </a:cubicBezTo>
                <a:cubicBezTo>
                  <a:pt x="6972" y="1400"/>
                  <a:pt x="6972" y="1400"/>
                  <a:pt x="6972" y="1400"/>
                </a:cubicBezTo>
                <a:cubicBezTo>
                  <a:pt x="6972" y="1391"/>
                  <a:pt x="6972" y="1391"/>
                  <a:pt x="6972" y="1391"/>
                </a:cubicBezTo>
                <a:cubicBezTo>
                  <a:pt x="6952" y="1391"/>
                  <a:pt x="6952" y="1391"/>
                  <a:pt x="6952" y="1391"/>
                </a:cubicBezTo>
                <a:cubicBezTo>
                  <a:pt x="6952" y="1405"/>
                  <a:pt x="6952" y="1405"/>
                  <a:pt x="6952" y="1405"/>
                </a:cubicBezTo>
                <a:cubicBezTo>
                  <a:pt x="6936" y="1405"/>
                  <a:pt x="6936" y="1405"/>
                  <a:pt x="6936" y="1405"/>
                </a:cubicBezTo>
                <a:cubicBezTo>
                  <a:pt x="6936" y="1375"/>
                  <a:pt x="6936" y="1375"/>
                  <a:pt x="6936" y="1375"/>
                </a:cubicBezTo>
                <a:cubicBezTo>
                  <a:pt x="6922" y="1375"/>
                  <a:pt x="6922" y="1375"/>
                  <a:pt x="6922" y="1375"/>
                </a:cubicBezTo>
                <a:cubicBezTo>
                  <a:pt x="6922" y="1357"/>
                  <a:pt x="6922" y="1357"/>
                  <a:pt x="6922" y="1357"/>
                </a:cubicBezTo>
                <a:cubicBezTo>
                  <a:pt x="6906" y="1357"/>
                  <a:pt x="6906" y="1357"/>
                  <a:pt x="6906" y="1357"/>
                </a:cubicBezTo>
                <a:cubicBezTo>
                  <a:pt x="6886" y="1357"/>
                  <a:pt x="6886" y="1357"/>
                  <a:pt x="6886" y="1357"/>
                </a:cubicBezTo>
                <a:cubicBezTo>
                  <a:pt x="6886" y="1348"/>
                  <a:pt x="6886" y="1348"/>
                  <a:pt x="6886" y="1348"/>
                </a:cubicBezTo>
                <a:cubicBezTo>
                  <a:pt x="6852" y="1348"/>
                  <a:pt x="6852" y="1348"/>
                  <a:pt x="6852" y="1348"/>
                </a:cubicBezTo>
                <a:cubicBezTo>
                  <a:pt x="6852" y="1334"/>
                  <a:pt x="6852" y="1334"/>
                  <a:pt x="6852" y="1334"/>
                </a:cubicBezTo>
                <a:cubicBezTo>
                  <a:pt x="6839" y="1334"/>
                  <a:pt x="6839" y="1334"/>
                  <a:pt x="6839" y="1334"/>
                </a:cubicBezTo>
                <a:cubicBezTo>
                  <a:pt x="6839" y="1344"/>
                  <a:pt x="6839" y="1344"/>
                  <a:pt x="6839" y="1344"/>
                </a:cubicBezTo>
                <a:cubicBezTo>
                  <a:pt x="6786" y="1344"/>
                  <a:pt x="6786" y="1344"/>
                  <a:pt x="6786" y="1344"/>
                </a:cubicBezTo>
                <a:cubicBezTo>
                  <a:pt x="6786" y="1355"/>
                  <a:pt x="6786" y="1355"/>
                  <a:pt x="6786" y="1355"/>
                </a:cubicBezTo>
                <a:cubicBezTo>
                  <a:pt x="6776" y="1355"/>
                  <a:pt x="6776" y="1355"/>
                  <a:pt x="6776" y="1355"/>
                </a:cubicBezTo>
                <a:cubicBezTo>
                  <a:pt x="6776" y="1370"/>
                  <a:pt x="6776" y="1370"/>
                  <a:pt x="6776" y="1370"/>
                </a:cubicBezTo>
                <a:cubicBezTo>
                  <a:pt x="6766" y="1380"/>
                  <a:pt x="6766" y="1380"/>
                  <a:pt x="6766" y="1380"/>
                </a:cubicBezTo>
                <a:cubicBezTo>
                  <a:pt x="6766" y="1411"/>
                  <a:pt x="6766" y="1411"/>
                  <a:pt x="6766" y="1411"/>
                </a:cubicBezTo>
                <a:cubicBezTo>
                  <a:pt x="6755" y="1411"/>
                  <a:pt x="6755" y="1411"/>
                  <a:pt x="6755" y="1411"/>
                </a:cubicBezTo>
                <a:cubicBezTo>
                  <a:pt x="6755" y="1381"/>
                  <a:pt x="6755" y="1381"/>
                  <a:pt x="6755" y="1381"/>
                </a:cubicBezTo>
                <a:cubicBezTo>
                  <a:pt x="6744" y="1367"/>
                  <a:pt x="6744" y="1367"/>
                  <a:pt x="6744" y="1367"/>
                </a:cubicBezTo>
                <a:cubicBezTo>
                  <a:pt x="6744" y="1291"/>
                  <a:pt x="6744" y="1291"/>
                  <a:pt x="6744" y="1291"/>
                </a:cubicBezTo>
                <a:cubicBezTo>
                  <a:pt x="6727" y="1291"/>
                  <a:pt x="6727" y="1291"/>
                  <a:pt x="6727" y="1291"/>
                </a:cubicBezTo>
                <a:cubicBezTo>
                  <a:pt x="6727" y="1217"/>
                  <a:pt x="6727" y="1217"/>
                  <a:pt x="6727" y="1217"/>
                </a:cubicBezTo>
                <a:cubicBezTo>
                  <a:pt x="6670" y="1217"/>
                  <a:pt x="6670" y="1217"/>
                  <a:pt x="6670" y="1217"/>
                </a:cubicBezTo>
                <a:cubicBezTo>
                  <a:pt x="6670" y="1194"/>
                  <a:pt x="6670" y="1194"/>
                  <a:pt x="6670" y="1194"/>
                </a:cubicBezTo>
                <a:cubicBezTo>
                  <a:pt x="6640" y="1194"/>
                  <a:pt x="6640" y="1194"/>
                  <a:pt x="6640" y="1194"/>
                </a:cubicBezTo>
                <a:cubicBezTo>
                  <a:pt x="6640" y="1246"/>
                  <a:pt x="6640" y="1246"/>
                  <a:pt x="6640" y="1246"/>
                </a:cubicBezTo>
                <a:cubicBezTo>
                  <a:pt x="6625" y="1246"/>
                  <a:pt x="6625" y="1246"/>
                  <a:pt x="6625" y="1246"/>
                </a:cubicBezTo>
                <a:cubicBezTo>
                  <a:pt x="6625" y="1229"/>
                  <a:pt x="6625" y="1229"/>
                  <a:pt x="6625" y="1229"/>
                </a:cubicBezTo>
                <a:cubicBezTo>
                  <a:pt x="6625" y="1229"/>
                  <a:pt x="6614" y="1229"/>
                  <a:pt x="6609" y="1229"/>
                </a:cubicBezTo>
                <a:cubicBezTo>
                  <a:pt x="6604" y="1229"/>
                  <a:pt x="6604" y="1246"/>
                  <a:pt x="6604" y="1246"/>
                </a:cubicBezTo>
                <a:cubicBezTo>
                  <a:pt x="6604" y="1293"/>
                  <a:pt x="6604" y="1293"/>
                  <a:pt x="6604" y="1293"/>
                </a:cubicBezTo>
                <a:cubicBezTo>
                  <a:pt x="6562" y="1293"/>
                  <a:pt x="6562" y="1293"/>
                  <a:pt x="6562" y="1293"/>
                </a:cubicBezTo>
                <a:cubicBezTo>
                  <a:pt x="6562" y="1130"/>
                  <a:pt x="6562" y="1130"/>
                  <a:pt x="6562" y="1130"/>
                </a:cubicBezTo>
                <a:cubicBezTo>
                  <a:pt x="6505" y="1130"/>
                  <a:pt x="6505" y="1130"/>
                  <a:pt x="6505" y="1130"/>
                </a:cubicBezTo>
                <a:cubicBezTo>
                  <a:pt x="6505" y="1157"/>
                  <a:pt x="6505" y="1157"/>
                  <a:pt x="6505" y="1157"/>
                </a:cubicBezTo>
                <a:cubicBezTo>
                  <a:pt x="6481" y="1157"/>
                  <a:pt x="6477" y="1169"/>
                  <a:pt x="6477" y="1169"/>
                </a:cubicBezTo>
                <a:cubicBezTo>
                  <a:pt x="6450" y="1169"/>
                  <a:pt x="6450" y="1169"/>
                  <a:pt x="6450" y="1169"/>
                </a:cubicBezTo>
                <a:cubicBezTo>
                  <a:pt x="6450" y="1202"/>
                  <a:pt x="6450" y="1202"/>
                  <a:pt x="6450" y="1202"/>
                </a:cubicBezTo>
                <a:cubicBezTo>
                  <a:pt x="6438" y="1202"/>
                  <a:pt x="6438" y="1202"/>
                  <a:pt x="6438" y="1202"/>
                </a:cubicBezTo>
                <a:cubicBezTo>
                  <a:pt x="6438" y="1333"/>
                  <a:pt x="6438" y="1333"/>
                  <a:pt x="6438" y="1333"/>
                </a:cubicBezTo>
                <a:cubicBezTo>
                  <a:pt x="6414" y="1333"/>
                  <a:pt x="6414" y="1333"/>
                  <a:pt x="6414" y="1333"/>
                </a:cubicBezTo>
                <a:cubicBezTo>
                  <a:pt x="6414" y="1314"/>
                  <a:pt x="6414" y="1314"/>
                  <a:pt x="6414" y="1314"/>
                </a:cubicBezTo>
                <a:cubicBezTo>
                  <a:pt x="6401" y="1301"/>
                  <a:pt x="6401" y="1301"/>
                  <a:pt x="6401" y="1301"/>
                </a:cubicBezTo>
                <a:cubicBezTo>
                  <a:pt x="6394" y="1301"/>
                  <a:pt x="6394" y="1301"/>
                  <a:pt x="6394" y="1301"/>
                </a:cubicBezTo>
                <a:cubicBezTo>
                  <a:pt x="6381" y="1311"/>
                  <a:pt x="6381" y="1311"/>
                  <a:pt x="6381" y="1311"/>
                </a:cubicBezTo>
                <a:cubicBezTo>
                  <a:pt x="6381" y="1078"/>
                  <a:pt x="6381" y="1078"/>
                  <a:pt x="6381" y="1078"/>
                </a:cubicBezTo>
                <a:cubicBezTo>
                  <a:pt x="6322" y="1065"/>
                  <a:pt x="6322" y="1065"/>
                  <a:pt x="6322" y="1065"/>
                </a:cubicBezTo>
                <a:cubicBezTo>
                  <a:pt x="6297" y="1065"/>
                  <a:pt x="6297" y="1065"/>
                  <a:pt x="6297" y="1065"/>
                </a:cubicBezTo>
                <a:cubicBezTo>
                  <a:pt x="6297" y="1080"/>
                  <a:pt x="6297" y="1080"/>
                  <a:pt x="6297" y="1080"/>
                </a:cubicBezTo>
                <a:cubicBezTo>
                  <a:pt x="6280" y="1080"/>
                  <a:pt x="6280" y="1080"/>
                  <a:pt x="6280" y="1080"/>
                </a:cubicBezTo>
                <a:cubicBezTo>
                  <a:pt x="6280" y="1135"/>
                  <a:pt x="6280" y="1135"/>
                  <a:pt x="6280" y="1135"/>
                </a:cubicBezTo>
                <a:cubicBezTo>
                  <a:pt x="6264" y="1135"/>
                  <a:pt x="6264" y="1135"/>
                  <a:pt x="6264" y="1135"/>
                </a:cubicBezTo>
                <a:cubicBezTo>
                  <a:pt x="6264" y="1207"/>
                  <a:pt x="6264" y="1207"/>
                  <a:pt x="6264" y="1207"/>
                </a:cubicBezTo>
                <a:cubicBezTo>
                  <a:pt x="6242" y="1207"/>
                  <a:pt x="6242" y="1207"/>
                  <a:pt x="6242" y="1207"/>
                </a:cubicBezTo>
                <a:cubicBezTo>
                  <a:pt x="6242" y="1181"/>
                  <a:pt x="6242" y="1181"/>
                  <a:pt x="6242" y="1181"/>
                </a:cubicBezTo>
                <a:cubicBezTo>
                  <a:pt x="6214" y="1181"/>
                  <a:pt x="6214" y="1181"/>
                  <a:pt x="6214" y="1181"/>
                </a:cubicBezTo>
                <a:cubicBezTo>
                  <a:pt x="6214" y="1098"/>
                  <a:pt x="6214" y="1098"/>
                  <a:pt x="6214" y="1098"/>
                </a:cubicBezTo>
                <a:cubicBezTo>
                  <a:pt x="6196" y="1098"/>
                  <a:pt x="6196" y="1098"/>
                  <a:pt x="6196" y="1098"/>
                </a:cubicBezTo>
                <a:cubicBezTo>
                  <a:pt x="6196" y="1048"/>
                  <a:pt x="6196" y="1048"/>
                  <a:pt x="6196" y="1048"/>
                </a:cubicBezTo>
                <a:cubicBezTo>
                  <a:pt x="6114" y="1039"/>
                  <a:pt x="6114" y="1039"/>
                  <a:pt x="6114" y="1039"/>
                </a:cubicBezTo>
                <a:cubicBezTo>
                  <a:pt x="6114" y="1024"/>
                  <a:pt x="6114" y="1024"/>
                  <a:pt x="6114" y="1024"/>
                </a:cubicBezTo>
                <a:cubicBezTo>
                  <a:pt x="5961" y="1014"/>
                  <a:pt x="5961" y="1014"/>
                  <a:pt x="5961" y="1014"/>
                </a:cubicBezTo>
                <a:cubicBezTo>
                  <a:pt x="5961" y="823"/>
                  <a:pt x="5961" y="823"/>
                  <a:pt x="5961" y="823"/>
                </a:cubicBezTo>
                <a:cubicBezTo>
                  <a:pt x="5826" y="790"/>
                  <a:pt x="5826" y="790"/>
                  <a:pt x="5826" y="790"/>
                </a:cubicBezTo>
                <a:cubicBezTo>
                  <a:pt x="5688" y="818"/>
                  <a:pt x="5688" y="818"/>
                  <a:pt x="5688" y="818"/>
                </a:cubicBezTo>
                <a:cubicBezTo>
                  <a:pt x="5688" y="1359"/>
                  <a:pt x="5688" y="1359"/>
                  <a:pt x="5688" y="1359"/>
                </a:cubicBezTo>
                <a:cubicBezTo>
                  <a:pt x="5605" y="1359"/>
                  <a:pt x="5605" y="1359"/>
                  <a:pt x="5605" y="1359"/>
                </a:cubicBezTo>
                <a:cubicBezTo>
                  <a:pt x="5605" y="451"/>
                  <a:pt x="5605" y="451"/>
                  <a:pt x="5605" y="451"/>
                </a:cubicBezTo>
                <a:cubicBezTo>
                  <a:pt x="5468" y="487"/>
                  <a:pt x="5468" y="487"/>
                  <a:pt x="5468" y="487"/>
                </a:cubicBezTo>
                <a:cubicBezTo>
                  <a:pt x="5468" y="1274"/>
                  <a:pt x="5468" y="1274"/>
                  <a:pt x="5468" y="1274"/>
                </a:cubicBezTo>
                <a:cubicBezTo>
                  <a:pt x="5414" y="1274"/>
                  <a:pt x="5414" y="1274"/>
                  <a:pt x="5414" y="1274"/>
                </a:cubicBezTo>
                <a:cubicBezTo>
                  <a:pt x="5414" y="683"/>
                  <a:pt x="5414" y="683"/>
                  <a:pt x="5414" y="683"/>
                </a:cubicBezTo>
                <a:cubicBezTo>
                  <a:pt x="5404" y="683"/>
                  <a:pt x="5404" y="683"/>
                  <a:pt x="5404" y="683"/>
                </a:cubicBezTo>
                <a:cubicBezTo>
                  <a:pt x="5404" y="674"/>
                  <a:pt x="5404" y="674"/>
                  <a:pt x="5404" y="674"/>
                </a:cubicBezTo>
                <a:cubicBezTo>
                  <a:pt x="5396" y="674"/>
                  <a:pt x="5396" y="674"/>
                  <a:pt x="5396" y="674"/>
                </a:cubicBezTo>
                <a:cubicBezTo>
                  <a:pt x="5396" y="655"/>
                  <a:pt x="5396" y="655"/>
                  <a:pt x="5396" y="655"/>
                </a:cubicBezTo>
                <a:cubicBezTo>
                  <a:pt x="5384" y="655"/>
                  <a:pt x="5384" y="655"/>
                  <a:pt x="5384" y="655"/>
                </a:cubicBezTo>
                <a:cubicBezTo>
                  <a:pt x="5384" y="634"/>
                  <a:pt x="5384" y="634"/>
                  <a:pt x="5384" y="634"/>
                </a:cubicBezTo>
                <a:cubicBezTo>
                  <a:pt x="5367" y="634"/>
                  <a:pt x="5367" y="634"/>
                  <a:pt x="5367" y="634"/>
                </a:cubicBezTo>
                <a:cubicBezTo>
                  <a:pt x="5367" y="615"/>
                  <a:pt x="5367" y="615"/>
                  <a:pt x="5367" y="615"/>
                </a:cubicBezTo>
                <a:cubicBezTo>
                  <a:pt x="5360" y="615"/>
                  <a:pt x="5360" y="615"/>
                  <a:pt x="5360" y="615"/>
                </a:cubicBezTo>
                <a:cubicBezTo>
                  <a:pt x="5360" y="593"/>
                  <a:pt x="5360" y="593"/>
                  <a:pt x="5360" y="593"/>
                </a:cubicBezTo>
                <a:cubicBezTo>
                  <a:pt x="5353" y="532"/>
                  <a:pt x="5353" y="532"/>
                  <a:pt x="5353" y="532"/>
                </a:cubicBezTo>
                <a:cubicBezTo>
                  <a:pt x="5346" y="593"/>
                  <a:pt x="5346" y="593"/>
                  <a:pt x="5346" y="593"/>
                </a:cubicBezTo>
                <a:cubicBezTo>
                  <a:pt x="5346" y="615"/>
                  <a:pt x="5346" y="615"/>
                  <a:pt x="5346" y="615"/>
                </a:cubicBezTo>
                <a:cubicBezTo>
                  <a:pt x="5339" y="615"/>
                  <a:pt x="5339" y="615"/>
                  <a:pt x="5339" y="615"/>
                </a:cubicBezTo>
                <a:cubicBezTo>
                  <a:pt x="5339" y="634"/>
                  <a:pt x="5339" y="634"/>
                  <a:pt x="5339" y="634"/>
                </a:cubicBezTo>
                <a:cubicBezTo>
                  <a:pt x="5322" y="634"/>
                  <a:pt x="5322" y="634"/>
                  <a:pt x="5322" y="634"/>
                </a:cubicBezTo>
                <a:cubicBezTo>
                  <a:pt x="5322" y="655"/>
                  <a:pt x="5322" y="655"/>
                  <a:pt x="5322" y="655"/>
                </a:cubicBezTo>
                <a:cubicBezTo>
                  <a:pt x="5310" y="655"/>
                  <a:pt x="5310" y="655"/>
                  <a:pt x="5310" y="655"/>
                </a:cubicBezTo>
                <a:cubicBezTo>
                  <a:pt x="5310" y="674"/>
                  <a:pt x="5310" y="674"/>
                  <a:pt x="5310" y="674"/>
                </a:cubicBezTo>
                <a:cubicBezTo>
                  <a:pt x="5302" y="674"/>
                  <a:pt x="5302" y="674"/>
                  <a:pt x="5302" y="674"/>
                </a:cubicBezTo>
                <a:cubicBezTo>
                  <a:pt x="5302" y="683"/>
                  <a:pt x="5302" y="683"/>
                  <a:pt x="5302" y="683"/>
                </a:cubicBezTo>
                <a:cubicBezTo>
                  <a:pt x="5292" y="683"/>
                  <a:pt x="5292" y="683"/>
                  <a:pt x="5292" y="683"/>
                </a:cubicBezTo>
                <a:cubicBezTo>
                  <a:pt x="5292" y="1274"/>
                  <a:pt x="5292" y="1274"/>
                  <a:pt x="5292" y="1274"/>
                </a:cubicBezTo>
                <a:cubicBezTo>
                  <a:pt x="5260" y="1274"/>
                  <a:pt x="5260" y="1274"/>
                  <a:pt x="5260" y="1274"/>
                </a:cubicBezTo>
                <a:cubicBezTo>
                  <a:pt x="5260" y="792"/>
                  <a:pt x="5260" y="792"/>
                  <a:pt x="5260" y="792"/>
                </a:cubicBezTo>
                <a:cubicBezTo>
                  <a:pt x="5098" y="792"/>
                  <a:pt x="5098" y="792"/>
                  <a:pt x="5098" y="792"/>
                </a:cubicBezTo>
                <a:cubicBezTo>
                  <a:pt x="5073" y="817"/>
                  <a:pt x="5073" y="817"/>
                  <a:pt x="5073" y="817"/>
                </a:cubicBezTo>
                <a:cubicBezTo>
                  <a:pt x="5073" y="1219"/>
                  <a:pt x="5073" y="1219"/>
                  <a:pt x="5073" y="1219"/>
                </a:cubicBezTo>
                <a:cubicBezTo>
                  <a:pt x="5044" y="1219"/>
                  <a:pt x="5044" y="1219"/>
                  <a:pt x="5044" y="1219"/>
                </a:cubicBezTo>
                <a:cubicBezTo>
                  <a:pt x="5031" y="1237"/>
                  <a:pt x="5031" y="1237"/>
                  <a:pt x="5031" y="1237"/>
                </a:cubicBezTo>
                <a:cubicBezTo>
                  <a:pt x="5031" y="1419"/>
                  <a:pt x="5031" y="1419"/>
                  <a:pt x="5031" y="1419"/>
                </a:cubicBezTo>
                <a:cubicBezTo>
                  <a:pt x="5007" y="1419"/>
                  <a:pt x="5007" y="1419"/>
                  <a:pt x="5007" y="1419"/>
                </a:cubicBezTo>
                <a:cubicBezTo>
                  <a:pt x="5007" y="1089"/>
                  <a:pt x="5007" y="1089"/>
                  <a:pt x="5007" y="1089"/>
                </a:cubicBezTo>
                <a:cubicBezTo>
                  <a:pt x="4993" y="1089"/>
                  <a:pt x="4993" y="1089"/>
                  <a:pt x="4993" y="1089"/>
                </a:cubicBezTo>
                <a:cubicBezTo>
                  <a:pt x="4993" y="1050"/>
                  <a:pt x="4993" y="1050"/>
                  <a:pt x="4993" y="1050"/>
                </a:cubicBezTo>
                <a:cubicBezTo>
                  <a:pt x="4981" y="1050"/>
                  <a:pt x="4981" y="1050"/>
                  <a:pt x="4981" y="1050"/>
                </a:cubicBezTo>
                <a:cubicBezTo>
                  <a:pt x="4981" y="1026"/>
                  <a:pt x="4981" y="1026"/>
                  <a:pt x="4981" y="1026"/>
                </a:cubicBezTo>
                <a:cubicBezTo>
                  <a:pt x="4959" y="1026"/>
                  <a:pt x="4959" y="1026"/>
                  <a:pt x="4959" y="1026"/>
                </a:cubicBezTo>
                <a:cubicBezTo>
                  <a:pt x="4945" y="1016"/>
                  <a:pt x="4945" y="1016"/>
                  <a:pt x="4945" y="1016"/>
                </a:cubicBezTo>
                <a:cubicBezTo>
                  <a:pt x="4945" y="887"/>
                  <a:pt x="4945" y="887"/>
                  <a:pt x="4945" y="887"/>
                </a:cubicBezTo>
                <a:cubicBezTo>
                  <a:pt x="4841" y="919"/>
                  <a:pt x="4841" y="919"/>
                  <a:pt x="4841" y="919"/>
                </a:cubicBezTo>
                <a:cubicBezTo>
                  <a:pt x="4819" y="902"/>
                  <a:pt x="4819" y="902"/>
                  <a:pt x="4819" y="902"/>
                </a:cubicBezTo>
                <a:cubicBezTo>
                  <a:pt x="4819" y="685"/>
                  <a:pt x="4819" y="685"/>
                  <a:pt x="4819" y="685"/>
                </a:cubicBezTo>
                <a:cubicBezTo>
                  <a:pt x="4750" y="668"/>
                  <a:pt x="4750" y="668"/>
                  <a:pt x="4750" y="668"/>
                </a:cubicBezTo>
                <a:cubicBezTo>
                  <a:pt x="4616" y="723"/>
                  <a:pt x="4616" y="723"/>
                  <a:pt x="4616" y="723"/>
                </a:cubicBezTo>
                <a:cubicBezTo>
                  <a:pt x="4616" y="734"/>
                  <a:pt x="4616" y="734"/>
                  <a:pt x="4616" y="734"/>
                </a:cubicBezTo>
                <a:cubicBezTo>
                  <a:pt x="4593" y="720"/>
                  <a:pt x="4593" y="720"/>
                  <a:pt x="4593" y="720"/>
                </a:cubicBezTo>
                <a:cubicBezTo>
                  <a:pt x="4574" y="720"/>
                  <a:pt x="4574" y="720"/>
                  <a:pt x="4574" y="720"/>
                </a:cubicBezTo>
                <a:cubicBezTo>
                  <a:pt x="4574" y="739"/>
                  <a:pt x="4574" y="739"/>
                  <a:pt x="4574" y="739"/>
                </a:cubicBezTo>
                <a:cubicBezTo>
                  <a:pt x="4551" y="739"/>
                  <a:pt x="4551" y="739"/>
                  <a:pt x="4551" y="739"/>
                </a:cubicBezTo>
                <a:cubicBezTo>
                  <a:pt x="4551" y="807"/>
                  <a:pt x="4551" y="807"/>
                  <a:pt x="4551" y="807"/>
                </a:cubicBezTo>
                <a:cubicBezTo>
                  <a:pt x="4540" y="807"/>
                  <a:pt x="4540" y="807"/>
                  <a:pt x="4540" y="807"/>
                </a:cubicBezTo>
                <a:cubicBezTo>
                  <a:pt x="4540" y="1250"/>
                  <a:pt x="4540" y="1250"/>
                  <a:pt x="4540" y="1250"/>
                </a:cubicBezTo>
                <a:cubicBezTo>
                  <a:pt x="4523" y="1250"/>
                  <a:pt x="4523" y="1250"/>
                  <a:pt x="4523" y="1250"/>
                </a:cubicBezTo>
                <a:cubicBezTo>
                  <a:pt x="4516" y="1237"/>
                  <a:pt x="4516" y="1237"/>
                  <a:pt x="4516" y="1237"/>
                </a:cubicBezTo>
                <a:cubicBezTo>
                  <a:pt x="4516" y="1205"/>
                  <a:pt x="4516" y="1205"/>
                  <a:pt x="4516" y="1205"/>
                </a:cubicBezTo>
                <a:cubicBezTo>
                  <a:pt x="4499" y="1205"/>
                  <a:pt x="4499" y="1205"/>
                  <a:pt x="4499" y="1205"/>
                </a:cubicBezTo>
                <a:cubicBezTo>
                  <a:pt x="4499" y="1238"/>
                  <a:pt x="4499" y="1238"/>
                  <a:pt x="4499" y="1238"/>
                </a:cubicBezTo>
                <a:cubicBezTo>
                  <a:pt x="4495" y="1234"/>
                  <a:pt x="4495" y="1234"/>
                  <a:pt x="4495" y="1234"/>
                </a:cubicBezTo>
                <a:cubicBezTo>
                  <a:pt x="4495" y="1245"/>
                  <a:pt x="4495" y="1245"/>
                  <a:pt x="4495" y="1245"/>
                </a:cubicBezTo>
                <a:cubicBezTo>
                  <a:pt x="4482" y="1245"/>
                  <a:pt x="4482" y="1245"/>
                  <a:pt x="4482" y="1245"/>
                </a:cubicBezTo>
                <a:cubicBezTo>
                  <a:pt x="4482" y="1255"/>
                  <a:pt x="4482" y="1255"/>
                  <a:pt x="4482" y="1255"/>
                </a:cubicBezTo>
                <a:cubicBezTo>
                  <a:pt x="4474" y="1255"/>
                  <a:pt x="4474" y="1255"/>
                  <a:pt x="4474" y="1255"/>
                </a:cubicBezTo>
                <a:cubicBezTo>
                  <a:pt x="4474" y="1263"/>
                  <a:pt x="4474" y="1263"/>
                  <a:pt x="4474" y="1263"/>
                </a:cubicBezTo>
                <a:cubicBezTo>
                  <a:pt x="4452" y="1263"/>
                  <a:pt x="4452" y="1263"/>
                  <a:pt x="4452" y="1263"/>
                </a:cubicBezTo>
                <a:cubicBezTo>
                  <a:pt x="4452" y="1251"/>
                  <a:pt x="4452" y="1251"/>
                  <a:pt x="4452" y="1251"/>
                </a:cubicBezTo>
                <a:cubicBezTo>
                  <a:pt x="4468" y="1248"/>
                  <a:pt x="4468" y="1248"/>
                  <a:pt x="4468" y="1248"/>
                </a:cubicBezTo>
                <a:cubicBezTo>
                  <a:pt x="4468" y="1242"/>
                  <a:pt x="4468" y="1242"/>
                  <a:pt x="4468" y="1242"/>
                </a:cubicBezTo>
                <a:cubicBezTo>
                  <a:pt x="4407" y="1242"/>
                  <a:pt x="4407" y="1242"/>
                  <a:pt x="4407" y="1242"/>
                </a:cubicBezTo>
                <a:cubicBezTo>
                  <a:pt x="4409" y="1247"/>
                  <a:pt x="4409" y="1247"/>
                  <a:pt x="4409" y="1247"/>
                </a:cubicBezTo>
                <a:cubicBezTo>
                  <a:pt x="4421" y="1249"/>
                  <a:pt x="4421" y="1249"/>
                  <a:pt x="4421" y="1249"/>
                </a:cubicBezTo>
                <a:cubicBezTo>
                  <a:pt x="4421" y="1260"/>
                  <a:pt x="4421" y="1260"/>
                  <a:pt x="4421" y="1260"/>
                </a:cubicBezTo>
                <a:cubicBezTo>
                  <a:pt x="4398" y="1265"/>
                  <a:pt x="4398" y="1265"/>
                  <a:pt x="4398" y="1265"/>
                </a:cubicBezTo>
                <a:cubicBezTo>
                  <a:pt x="4369" y="1201"/>
                  <a:pt x="4369" y="1201"/>
                  <a:pt x="4369" y="1201"/>
                </a:cubicBezTo>
                <a:cubicBezTo>
                  <a:pt x="4369" y="1161"/>
                  <a:pt x="4369" y="1161"/>
                  <a:pt x="4369" y="1161"/>
                </a:cubicBezTo>
                <a:cubicBezTo>
                  <a:pt x="4369" y="948"/>
                  <a:pt x="4369" y="948"/>
                  <a:pt x="4369" y="948"/>
                </a:cubicBezTo>
                <a:cubicBezTo>
                  <a:pt x="4369" y="948"/>
                  <a:pt x="4379" y="944"/>
                  <a:pt x="4379" y="932"/>
                </a:cubicBezTo>
                <a:cubicBezTo>
                  <a:pt x="4379" y="920"/>
                  <a:pt x="4346" y="917"/>
                  <a:pt x="4333" y="917"/>
                </a:cubicBezTo>
                <a:cubicBezTo>
                  <a:pt x="4320" y="917"/>
                  <a:pt x="4287" y="920"/>
                  <a:pt x="4287" y="932"/>
                </a:cubicBezTo>
                <a:cubicBezTo>
                  <a:pt x="4287" y="944"/>
                  <a:pt x="4297" y="948"/>
                  <a:pt x="4297" y="948"/>
                </a:cubicBezTo>
                <a:cubicBezTo>
                  <a:pt x="4297" y="1161"/>
                  <a:pt x="4297" y="1161"/>
                  <a:pt x="4297" y="1161"/>
                </a:cubicBezTo>
                <a:cubicBezTo>
                  <a:pt x="4286" y="1161"/>
                  <a:pt x="4286" y="1161"/>
                  <a:pt x="4286" y="1161"/>
                </a:cubicBezTo>
                <a:cubicBezTo>
                  <a:pt x="4286" y="1131"/>
                  <a:pt x="4286" y="1131"/>
                  <a:pt x="4286" y="1131"/>
                </a:cubicBezTo>
                <a:cubicBezTo>
                  <a:pt x="4238" y="1091"/>
                  <a:pt x="4238" y="1091"/>
                  <a:pt x="4238" y="1091"/>
                </a:cubicBezTo>
                <a:cubicBezTo>
                  <a:pt x="4238" y="974"/>
                  <a:pt x="4238" y="974"/>
                  <a:pt x="4238" y="974"/>
                </a:cubicBezTo>
                <a:cubicBezTo>
                  <a:pt x="4223" y="974"/>
                  <a:pt x="4223" y="974"/>
                  <a:pt x="4223" y="974"/>
                </a:cubicBezTo>
                <a:cubicBezTo>
                  <a:pt x="4166" y="1010"/>
                  <a:pt x="4166" y="1010"/>
                  <a:pt x="4166" y="1010"/>
                </a:cubicBezTo>
                <a:cubicBezTo>
                  <a:pt x="4166" y="995"/>
                  <a:pt x="4166" y="995"/>
                  <a:pt x="4166" y="995"/>
                </a:cubicBezTo>
                <a:cubicBezTo>
                  <a:pt x="4087" y="995"/>
                  <a:pt x="4087" y="995"/>
                  <a:pt x="4087" y="995"/>
                </a:cubicBezTo>
                <a:cubicBezTo>
                  <a:pt x="4087" y="1012"/>
                  <a:pt x="4087" y="1012"/>
                  <a:pt x="4087" y="1012"/>
                </a:cubicBezTo>
                <a:cubicBezTo>
                  <a:pt x="4069" y="1012"/>
                  <a:pt x="4069" y="1012"/>
                  <a:pt x="4069" y="1012"/>
                </a:cubicBezTo>
                <a:cubicBezTo>
                  <a:pt x="4069" y="1130"/>
                  <a:pt x="4069" y="1130"/>
                  <a:pt x="4069" y="1130"/>
                </a:cubicBezTo>
                <a:cubicBezTo>
                  <a:pt x="4046" y="1117"/>
                  <a:pt x="4046" y="1117"/>
                  <a:pt x="4046" y="1117"/>
                </a:cubicBezTo>
                <a:cubicBezTo>
                  <a:pt x="4046" y="1088"/>
                  <a:pt x="4046" y="1088"/>
                  <a:pt x="4046" y="1088"/>
                </a:cubicBezTo>
                <a:cubicBezTo>
                  <a:pt x="4039" y="1088"/>
                  <a:pt x="4039" y="1088"/>
                  <a:pt x="4039" y="1088"/>
                </a:cubicBezTo>
                <a:cubicBezTo>
                  <a:pt x="4039" y="1118"/>
                  <a:pt x="4039" y="1118"/>
                  <a:pt x="4039" y="1118"/>
                </a:cubicBezTo>
                <a:cubicBezTo>
                  <a:pt x="4032" y="1118"/>
                  <a:pt x="4032" y="1118"/>
                  <a:pt x="4032" y="1118"/>
                </a:cubicBezTo>
                <a:cubicBezTo>
                  <a:pt x="4032" y="1061"/>
                  <a:pt x="4032" y="1061"/>
                  <a:pt x="4032" y="1061"/>
                </a:cubicBezTo>
                <a:cubicBezTo>
                  <a:pt x="3989" y="1061"/>
                  <a:pt x="3989" y="1061"/>
                  <a:pt x="3989" y="1061"/>
                </a:cubicBezTo>
                <a:cubicBezTo>
                  <a:pt x="3989" y="1052"/>
                  <a:pt x="3984" y="1018"/>
                  <a:pt x="3943" y="995"/>
                </a:cubicBezTo>
                <a:cubicBezTo>
                  <a:pt x="3943" y="975"/>
                  <a:pt x="3943" y="975"/>
                  <a:pt x="3943" y="975"/>
                </a:cubicBezTo>
                <a:cubicBezTo>
                  <a:pt x="3933" y="975"/>
                  <a:pt x="3933" y="975"/>
                  <a:pt x="3933" y="975"/>
                </a:cubicBezTo>
                <a:cubicBezTo>
                  <a:pt x="3923" y="975"/>
                  <a:pt x="3923" y="975"/>
                  <a:pt x="3923" y="975"/>
                </a:cubicBezTo>
                <a:cubicBezTo>
                  <a:pt x="3923" y="995"/>
                  <a:pt x="3923" y="995"/>
                  <a:pt x="3923" y="995"/>
                </a:cubicBezTo>
                <a:cubicBezTo>
                  <a:pt x="3882" y="1018"/>
                  <a:pt x="3877" y="1052"/>
                  <a:pt x="3877" y="1061"/>
                </a:cubicBezTo>
                <a:cubicBezTo>
                  <a:pt x="3877" y="1070"/>
                  <a:pt x="3885" y="1078"/>
                  <a:pt x="3885" y="1078"/>
                </a:cubicBezTo>
                <a:cubicBezTo>
                  <a:pt x="3859" y="1078"/>
                  <a:pt x="3859" y="1078"/>
                  <a:pt x="3859" y="1078"/>
                </a:cubicBezTo>
                <a:cubicBezTo>
                  <a:pt x="3846" y="1078"/>
                  <a:pt x="3846" y="1078"/>
                  <a:pt x="3846" y="1078"/>
                </a:cubicBezTo>
                <a:cubicBezTo>
                  <a:pt x="3809" y="1051"/>
                  <a:pt x="3809" y="1051"/>
                  <a:pt x="3809" y="1051"/>
                </a:cubicBezTo>
                <a:cubicBezTo>
                  <a:pt x="3781" y="1070"/>
                  <a:pt x="3781" y="1070"/>
                  <a:pt x="3781" y="1070"/>
                </a:cubicBezTo>
                <a:cubicBezTo>
                  <a:pt x="3770" y="1080"/>
                  <a:pt x="3770" y="1080"/>
                  <a:pt x="3770" y="1080"/>
                </a:cubicBezTo>
                <a:cubicBezTo>
                  <a:pt x="3742" y="1080"/>
                  <a:pt x="3742" y="1080"/>
                  <a:pt x="3742" y="1080"/>
                </a:cubicBezTo>
                <a:cubicBezTo>
                  <a:pt x="3742" y="1095"/>
                  <a:pt x="3742" y="1095"/>
                  <a:pt x="3742" y="1095"/>
                </a:cubicBezTo>
                <a:cubicBezTo>
                  <a:pt x="3759" y="1095"/>
                  <a:pt x="3763" y="1109"/>
                  <a:pt x="3763" y="1109"/>
                </a:cubicBezTo>
                <a:cubicBezTo>
                  <a:pt x="3763" y="1133"/>
                  <a:pt x="3763" y="1133"/>
                  <a:pt x="3763" y="1133"/>
                </a:cubicBezTo>
                <a:cubicBezTo>
                  <a:pt x="3734" y="1133"/>
                  <a:pt x="3734" y="1133"/>
                  <a:pt x="3734" y="1133"/>
                </a:cubicBezTo>
                <a:cubicBezTo>
                  <a:pt x="3734" y="1123"/>
                  <a:pt x="3734" y="1123"/>
                  <a:pt x="3734" y="1123"/>
                </a:cubicBezTo>
                <a:cubicBezTo>
                  <a:pt x="3673" y="1123"/>
                  <a:pt x="3673" y="1123"/>
                  <a:pt x="3673" y="1123"/>
                </a:cubicBezTo>
                <a:cubicBezTo>
                  <a:pt x="3673" y="1147"/>
                  <a:pt x="3673" y="1147"/>
                  <a:pt x="3673" y="1147"/>
                </a:cubicBezTo>
                <a:cubicBezTo>
                  <a:pt x="3635" y="1147"/>
                  <a:pt x="3635" y="1147"/>
                  <a:pt x="3635" y="1147"/>
                </a:cubicBezTo>
                <a:cubicBezTo>
                  <a:pt x="3635" y="1405"/>
                  <a:pt x="3635" y="1405"/>
                  <a:pt x="3635" y="1405"/>
                </a:cubicBezTo>
                <a:cubicBezTo>
                  <a:pt x="3585" y="1405"/>
                  <a:pt x="3585" y="1405"/>
                  <a:pt x="3585" y="1405"/>
                </a:cubicBezTo>
                <a:cubicBezTo>
                  <a:pt x="3585" y="1415"/>
                  <a:pt x="3585" y="1415"/>
                  <a:pt x="3585" y="1415"/>
                </a:cubicBezTo>
                <a:cubicBezTo>
                  <a:pt x="3576" y="1415"/>
                  <a:pt x="3576" y="1415"/>
                  <a:pt x="3576" y="1415"/>
                </a:cubicBezTo>
                <a:cubicBezTo>
                  <a:pt x="3576" y="1437"/>
                  <a:pt x="3576" y="1437"/>
                  <a:pt x="3576" y="1437"/>
                </a:cubicBezTo>
                <a:cubicBezTo>
                  <a:pt x="3565" y="1437"/>
                  <a:pt x="3565" y="1437"/>
                  <a:pt x="3565" y="1437"/>
                </a:cubicBezTo>
                <a:cubicBezTo>
                  <a:pt x="3565" y="1403"/>
                  <a:pt x="3565" y="1403"/>
                  <a:pt x="3565" y="1403"/>
                </a:cubicBezTo>
                <a:cubicBezTo>
                  <a:pt x="3528" y="1403"/>
                  <a:pt x="3528" y="1403"/>
                  <a:pt x="3528" y="1403"/>
                </a:cubicBezTo>
                <a:cubicBezTo>
                  <a:pt x="3528" y="1259"/>
                  <a:pt x="3528" y="1259"/>
                  <a:pt x="3528" y="1259"/>
                </a:cubicBezTo>
                <a:cubicBezTo>
                  <a:pt x="3478" y="1259"/>
                  <a:pt x="3478" y="1259"/>
                  <a:pt x="3478" y="1259"/>
                </a:cubicBezTo>
                <a:cubicBezTo>
                  <a:pt x="3478" y="1245"/>
                  <a:pt x="3478" y="1245"/>
                  <a:pt x="3478" y="1245"/>
                </a:cubicBezTo>
                <a:cubicBezTo>
                  <a:pt x="3463" y="1245"/>
                  <a:pt x="3463" y="1245"/>
                  <a:pt x="3463" y="1245"/>
                </a:cubicBezTo>
                <a:cubicBezTo>
                  <a:pt x="3463" y="1255"/>
                  <a:pt x="3463" y="1255"/>
                  <a:pt x="3463" y="1255"/>
                </a:cubicBezTo>
                <a:cubicBezTo>
                  <a:pt x="3455" y="1255"/>
                  <a:pt x="3455" y="1255"/>
                  <a:pt x="3455" y="1255"/>
                </a:cubicBezTo>
                <a:cubicBezTo>
                  <a:pt x="3456" y="1251"/>
                  <a:pt x="3456" y="1248"/>
                  <a:pt x="3456" y="1245"/>
                </a:cubicBezTo>
                <a:cubicBezTo>
                  <a:pt x="3456" y="1211"/>
                  <a:pt x="3436" y="1182"/>
                  <a:pt x="3407" y="1168"/>
                </a:cubicBezTo>
                <a:cubicBezTo>
                  <a:pt x="3407" y="700"/>
                  <a:pt x="3407" y="700"/>
                  <a:pt x="3407" y="700"/>
                </a:cubicBezTo>
                <a:cubicBezTo>
                  <a:pt x="3431" y="687"/>
                  <a:pt x="3447" y="662"/>
                  <a:pt x="3447" y="634"/>
                </a:cubicBezTo>
                <a:cubicBezTo>
                  <a:pt x="3447" y="597"/>
                  <a:pt x="3421" y="567"/>
                  <a:pt x="3387" y="560"/>
                </a:cubicBezTo>
                <a:cubicBezTo>
                  <a:pt x="3383" y="429"/>
                  <a:pt x="3383" y="429"/>
                  <a:pt x="3383" y="429"/>
                </a:cubicBezTo>
                <a:cubicBezTo>
                  <a:pt x="3391" y="425"/>
                  <a:pt x="3397" y="417"/>
                  <a:pt x="3397" y="407"/>
                </a:cubicBezTo>
                <a:cubicBezTo>
                  <a:pt x="3397" y="400"/>
                  <a:pt x="3394" y="393"/>
                  <a:pt x="3390" y="389"/>
                </a:cubicBezTo>
                <a:cubicBezTo>
                  <a:pt x="3390" y="372"/>
                  <a:pt x="3390" y="372"/>
                  <a:pt x="3390" y="372"/>
                </a:cubicBezTo>
                <a:cubicBezTo>
                  <a:pt x="3382" y="372"/>
                  <a:pt x="3382" y="372"/>
                  <a:pt x="3382" y="372"/>
                </a:cubicBezTo>
                <a:cubicBezTo>
                  <a:pt x="3382" y="269"/>
                  <a:pt x="3382" y="269"/>
                  <a:pt x="3382" y="269"/>
                </a:cubicBezTo>
                <a:cubicBezTo>
                  <a:pt x="3377" y="269"/>
                  <a:pt x="3377" y="269"/>
                  <a:pt x="3377" y="269"/>
                </a:cubicBezTo>
                <a:cubicBezTo>
                  <a:pt x="3377" y="187"/>
                  <a:pt x="3377" y="187"/>
                  <a:pt x="3377" y="187"/>
                </a:cubicBezTo>
                <a:cubicBezTo>
                  <a:pt x="3377" y="187"/>
                  <a:pt x="3385" y="187"/>
                  <a:pt x="3385" y="177"/>
                </a:cubicBezTo>
                <a:cubicBezTo>
                  <a:pt x="3385" y="167"/>
                  <a:pt x="3377" y="170"/>
                  <a:pt x="3377" y="170"/>
                </a:cubicBezTo>
                <a:cubicBezTo>
                  <a:pt x="3372" y="0"/>
                  <a:pt x="3372" y="0"/>
                  <a:pt x="3372" y="0"/>
                </a:cubicBezTo>
                <a:cubicBezTo>
                  <a:pt x="3367" y="170"/>
                  <a:pt x="3367" y="170"/>
                  <a:pt x="3367" y="170"/>
                </a:cubicBezTo>
                <a:cubicBezTo>
                  <a:pt x="3367" y="170"/>
                  <a:pt x="3359" y="167"/>
                  <a:pt x="3359" y="177"/>
                </a:cubicBezTo>
                <a:cubicBezTo>
                  <a:pt x="3359" y="187"/>
                  <a:pt x="3367" y="187"/>
                  <a:pt x="3367" y="187"/>
                </a:cubicBezTo>
                <a:cubicBezTo>
                  <a:pt x="3367" y="269"/>
                  <a:pt x="3367" y="269"/>
                  <a:pt x="3367" y="269"/>
                </a:cubicBezTo>
                <a:cubicBezTo>
                  <a:pt x="3362" y="269"/>
                  <a:pt x="3362" y="269"/>
                  <a:pt x="3362" y="269"/>
                </a:cubicBezTo>
                <a:cubicBezTo>
                  <a:pt x="3362" y="372"/>
                  <a:pt x="3362" y="372"/>
                  <a:pt x="3362" y="372"/>
                </a:cubicBezTo>
                <a:cubicBezTo>
                  <a:pt x="3354" y="372"/>
                  <a:pt x="3354" y="372"/>
                  <a:pt x="3354" y="372"/>
                </a:cubicBezTo>
                <a:cubicBezTo>
                  <a:pt x="3354" y="389"/>
                  <a:pt x="3354" y="389"/>
                  <a:pt x="3354" y="389"/>
                </a:cubicBezTo>
                <a:cubicBezTo>
                  <a:pt x="3350" y="393"/>
                  <a:pt x="3347" y="400"/>
                  <a:pt x="3347" y="407"/>
                </a:cubicBezTo>
                <a:cubicBezTo>
                  <a:pt x="3347" y="417"/>
                  <a:pt x="3353" y="425"/>
                  <a:pt x="3361" y="429"/>
                </a:cubicBezTo>
                <a:cubicBezTo>
                  <a:pt x="3357" y="560"/>
                  <a:pt x="3357" y="560"/>
                  <a:pt x="3357" y="560"/>
                </a:cubicBezTo>
                <a:cubicBezTo>
                  <a:pt x="3323" y="567"/>
                  <a:pt x="3297" y="597"/>
                  <a:pt x="3297" y="634"/>
                </a:cubicBezTo>
                <a:cubicBezTo>
                  <a:pt x="3297" y="659"/>
                  <a:pt x="3310" y="681"/>
                  <a:pt x="3329" y="695"/>
                </a:cubicBezTo>
                <a:cubicBezTo>
                  <a:pt x="3329" y="1173"/>
                  <a:pt x="3329" y="1173"/>
                  <a:pt x="3329" y="1173"/>
                </a:cubicBezTo>
                <a:cubicBezTo>
                  <a:pt x="3304" y="1187"/>
                  <a:pt x="3288" y="1214"/>
                  <a:pt x="3288" y="1245"/>
                </a:cubicBezTo>
                <a:cubicBezTo>
                  <a:pt x="3288" y="1275"/>
                  <a:pt x="3304" y="1302"/>
                  <a:pt x="3329" y="1317"/>
                </a:cubicBezTo>
                <a:cubicBezTo>
                  <a:pt x="3329" y="1343"/>
                  <a:pt x="3329" y="1343"/>
                  <a:pt x="3329" y="1343"/>
                </a:cubicBezTo>
                <a:cubicBezTo>
                  <a:pt x="3287" y="1479"/>
                  <a:pt x="3287" y="1479"/>
                  <a:pt x="3287" y="1479"/>
                </a:cubicBezTo>
                <a:cubicBezTo>
                  <a:pt x="3180" y="1479"/>
                  <a:pt x="3180" y="1479"/>
                  <a:pt x="3180" y="1479"/>
                </a:cubicBezTo>
                <a:cubicBezTo>
                  <a:pt x="3180" y="1420"/>
                  <a:pt x="3180" y="1420"/>
                  <a:pt x="3180" y="1420"/>
                </a:cubicBezTo>
                <a:cubicBezTo>
                  <a:pt x="3132" y="1420"/>
                  <a:pt x="3132" y="1420"/>
                  <a:pt x="3132" y="1420"/>
                </a:cubicBezTo>
                <a:cubicBezTo>
                  <a:pt x="3132" y="1479"/>
                  <a:pt x="3132" y="1479"/>
                  <a:pt x="3132" y="1479"/>
                </a:cubicBezTo>
                <a:cubicBezTo>
                  <a:pt x="2997" y="1479"/>
                  <a:pt x="2997" y="1479"/>
                  <a:pt x="2997" y="1479"/>
                </a:cubicBezTo>
                <a:cubicBezTo>
                  <a:pt x="2997" y="1395"/>
                  <a:pt x="2997" y="1395"/>
                  <a:pt x="2997" y="1395"/>
                </a:cubicBezTo>
                <a:cubicBezTo>
                  <a:pt x="2850" y="1372"/>
                  <a:pt x="2850" y="1372"/>
                  <a:pt x="2850" y="1372"/>
                </a:cubicBezTo>
                <a:cubicBezTo>
                  <a:pt x="2850" y="1279"/>
                  <a:pt x="2850" y="1279"/>
                  <a:pt x="2850" y="1279"/>
                </a:cubicBezTo>
                <a:cubicBezTo>
                  <a:pt x="2844" y="1271"/>
                  <a:pt x="2844" y="1271"/>
                  <a:pt x="2844" y="1271"/>
                </a:cubicBezTo>
                <a:cubicBezTo>
                  <a:pt x="2844" y="1227"/>
                  <a:pt x="2844" y="1227"/>
                  <a:pt x="2844" y="1227"/>
                </a:cubicBezTo>
                <a:cubicBezTo>
                  <a:pt x="2838" y="1223"/>
                  <a:pt x="2838" y="1223"/>
                  <a:pt x="2838" y="1223"/>
                </a:cubicBezTo>
                <a:cubicBezTo>
                  <a:pt x="2838" y="1194"/>
                  <a:pt x="2838" y="1194"/>
                  <a:pt x="2838" y="1194"/>
                </a:cubicBezTo>
                <a:cubicBezTo>
                  <a:pt x="2818" y="1177"/>
                  <a:pt x="2818" y="1177"/>
                  <a:pt x="2818" y="1177"/>
                </a:cubicBezTo>
                <a:cubicBezTo>
                  <a:pt x="2803" y="1177"/>
                  <a:pt x="2803" y="1177"/>
                  <a:pt x="2803" y="1177"/>
                </a:cubicBezTo>
                <a:cubicBezTo>
                  <a:pt x="2797" y="1119"/>
                  <a:pt x="2797" y="1119"/>
                  <a:pt x="2797" y="1119"/>
                </a:cubicBezTo>
                <a:cubicBezTo>
                  <a:pt x="2791" y="1177"/>
                  <a:pt x="2791" y="1177"/>
                  <a:pt x="2791" y="1177"/>
                </a:cubicBezTo>
                <a:cubicBezTo>
                  <a:pt x="2776" y="1177"/>
                  <a:pt x="2776" y="1177"/>
                  <a:pt x="2776" y="1177"/>
                </a:cubicBezTo>
                <a:cubicBezTo>
                  <a:pt x="2756" y="1194"/>
                  <a:pt x="2756" y="1194"/>
                  <a:pt x="2756" y="1194"/>
                </a:cubicBezTo>
                <a:cubicBezTo>
                  <a:pt x="2756" y="1223"/>
                  <a:pt x="2756" y="1223"/>
                  <a:pt x="2756" y="1223"/>
                </a:cubicBezTo>
                <a:cubicBezTo>
                  <a:pt x="2750" y="1227"/>
                  <a:pt x="2750" y="1227"/>
                  <a:pt x="2750" y="1227"/>
                </a:cubicBezTo>
                <a:cubicBezTo>
                  <a:pt x="2750" y="1271"/>
                  <a:pt x="2750" y="1271"/>
                  <a:pt x="2750" y="1271"/>
                </a:cubicBezTo>
                <a:cubicBezTo>
                  <a:pt x="2744" y="1279"/>
                  <a:pt x="2744" y="1279"/>
                  <a:pt x="2744" y="1279"/>
                </a:cubicBezTo>
                <a:cubicBezTo>
                  <a:pt x="2744" y="1341"/>
                  <a:pt x="2744" y="1341"/>
                  <a:pt x="2744" y="1341"/>
                </a:cubicBezTo>
                <a:cubicBezTo>
                  <a:pt x="2744" y="1341"/>
                  <a:pt x="2733" y="1330"/>
                  <a:pt x="2701" y="1330"/>
                </a:cubicBezTo>
                <a:cubicBezTo>
                  <a:pt x="2658" y="1330"/>
                  <a:pt x="2628" y="1372"/>
                  <a:pt x="2628" y="1372"/>
                </a:cubicBezTo>
                <a:cubicBezTo>
                  <a:pt x="2572" y="1372"/>
                  <a:pt x="2572" y="1372"/>
                  <a:pt x="2572" y="1372"/>
                </a:cubicBezTo>
                <a:cubicBezTo>
                  <a:pt x="2572" y="1389"/>
                  <a:pt x="2572" y="1389"/>
                  <a:pt x="2572" y="1389"/>
                </a:cubicBezTo>
                <a:cubicBezTo>
                  <a:pt x="2553" y="1389"/>
                  <a:pt x="2553" y="1389"/>
                  <a:pt x="2553" y="1389"/>
                </a:cubicBezTo>
                <a:cubicBezTo>
                  <a:pt x="2553" y="1382"/>
                  <a:pt x="2553" y="1382"/>
                  <a:pt x="2553" y="1382"/>
                </a:cubicBezTo>
                <a:cubicBezTo>
                  <a:pt x="2510" y="1382"/>
                  <a:pt x="2510" y="1382"/>
                  <a:pt x="2510" y="1382"/>
                </a:cubicBezTo>
                <a:cubicBezTo>
                  <a:pt x="2502" y="1393"/>
                  <a:pt x="2502" y="1393"/>
                  <a:pt x="2502" y="1393"/>
                </a:cubicBezTo>
                <a:cubicBezTo>
                  <a:pt x="2478" y="1393"/>
                  <a:pt x="2478" y="1393"/>
                  <a:pt x="2478" y="1393"/>
                </a:cubicBezTo>
                <a:cubicBezTo>
                  <a:pt x="2478" y="1402"/>
                  <a:pt x="2478" y="1402"/>
                  <a:pt x="2478" y="1402"/>
                </a:cubicBezTo>
                <a:cubicBezTo>
                  <a:pt x="2470" y="1402"/>
                  <a:pt x="2470" y="1402"/>
                  <a:pt x="2470" y="1402"/>
                </a:cubicBezTo>
                <a:cubicBezTo>
                  <a:pt x="2470" y="1378"/>
                  <a:pt x="2470" y="1378"/>
                  <a:pt x="2470" y="1378"/>
                </a:cubicBezTo>
                <a:cubicBezTo>
                  <a:pt x="2443" y="1378"/>
                  <a:pt x="2443" y="1378"/>
                  <a:pt x="2443" y="1378"/>
                </a:cubicBezTo>
                <a:cubicBezTo>
                  <a:pt x="2432" y="1388"/>
                  <a:pt x="2432" y="1388"/>
                  <a:pt x="2432" y="1388"/>
                </a:cubicBezTo>
                <a:cubicBezTo>
                  <a:pt x="2417" y="1388"/>
                  <a:pt x="2417" y="1388"/>
                  <a:pt x="2417" y="1388"/>
                </a:cubicBezTo>
                <a:cubicBezTo>
                  <a:pt x="2408" y="1375"/>
                  <a:pt x="2408" y="1375"/>
                  <a:pt x="2408" y="1375"/>
                </a:cubicBezTo>
                <a:cubicBezTo>
                  <a:pt x="2393" y="1375"/>
                  <a:pt x="2393" y="1375"/>
                  <a:pt x="2393" y="1375"/>
                </a:cubicBezTo>
                <a:cubicBezTo>
                  <a:pt x="2381" y="1388"/>
                  <a:pt x="2381" y="1388"/>
                  <a:pt x="2381" y="1388"/>
                </a:cubicBezTo>
                <a:cubicBezTo>
                  <a:pt x="2365" y="1388"/>
                  <a:pt x="2365" y="1388"/>
                  <a:pt x="2365" y="1388"/>
                </a:cubicBezTo>
                <a:cubicBezTo>
                  <a:pt x="2365" y="1465"/>
                  <a:pt x="2365" y="1465"/>
                  <a:pt x="2365" y="1465"/>
                </a:cubicBezTo>
                <a:cubicBezTo>
                  <a:pt x="2310" y="1465"/>
                  <a:pt x="2310" y="1465"/>
                  <a:pt x="2310" y="1465"/>
                </a:cubicBezTo>
                <a:cubicBezTo>
                  <a:pt x="2310" y="1440"/>
                  <a:pt x="2310" y="1440"/>
                  <a:pt x="2310" y="1440"/>
                </a:cubicBezTo>
                <a:cubicBezTo>
                  <a:pt x="2284" y="1420"/>
                  <a:pt x="2284" y="1420"/>
                  <a:pt x="2284" y="1420"/>
                </a:cubicBezTo>
                <a:cubicBezTo>
                  <a:pt x="2279" y="1380"/>
                  <a:pt x="2279" y="1380"/>
                  <a:pt x="2279" y="1380"/>
                </a:cubicBezTo>
                <a:cubicBezTo>
                  <a:pt x="2273" y="1419"/>
                  <a:pt x="2273" y="1419"/>
                  <a:pt x="2273" y="1419"/>
                </a:cubicBezTo>
                <a:cubicBezTo>
                  <a:pt x="2243" y="1441"/>
                  <a:pt x="2243" y="1441"/>
                  <a:pt x="2243" y="1441"/>
                </a:cubicBezTo>
                <a:cubicBezTo>
                  <a:pt x="2243" y="1457"/>
                  <a:pt x="2243" y="1457"/>
                  <a:pt x="2243" y="1457"/>
                </a:cubicBezTo>
                <a:cubicBezTo>
                  <a:pt x="2199" y="1457"/>
                  <a:pt x="2199" y="1457"/>
                  <a:pt x="2199" y="1457"/>
                </a:cubicBezTo>
                <a:cubicBezTo>
                  <a:pt x="2199" y="1401"/>
                  <a:pt x="2199" y="1401"/>
                  <a:pt x="2199" y="1401"/>
                </a:cubicBezTo>
                <a:cubicBezTo>
                  <a:pt x="2177" y="1401"/>
                  <a:pt x="2177" y="1401"/>
                  <a:pt x="2177" y="1401"/>
                </a:cubicBezTo>
                <a:cubicBezTo>
                  <a:pt x="2177" y="1391"/>
                  <a:pt x="2177" y="1391"/>
                  <a:pt x="2177" y="1391"/>
                </a:cubicBezTo>
                <a:cubicBezTo>
                  <a:pt x="2152" y="1391"/>
                  <a:pt x="2152" y="1391"/>
                  <a:pt x="2152" y="1391"/>
                </a:cubicBezTo>
                <a:cubicBezTo>
                  <a:pt x="2152" y="1409"/>
                  <a:pt x="2152" y="1409"/>
                  <a:pt x="2152" y="1409"/>
                </a:cubicBezTo>
                <a:cubicBezTo>
                  <a:pt x="2139" y="1409"/>
                  <a:pt x="2139" y="1409"/>
                  <a:pt x="2139" y="1409"/>
                </a:cubicBezTo>
                <a:cubicBezTo>
                  <a:pt x="2139" y="1371"/>
                  <a:pt x="2139" y="1371"/>
                  <a:pt x="2139" y="1371"/>
                </a:cubicBezTo>
                <a:cubicBezTo>
                  <a:pt x="2093" y="1371"/>
                  <a:pt x="2093" y="1371"/>
                  <a:pt x="2093" y="1371"/>
                </a:cubicBezTo>
                <a:cubicBezTo>
                  <a:pt x="2093" y="1436"/>
                  <a:pt x="2093" y="1436"/>
                  <a:pt x="2093" y="1436"/>
                </a:cubicBezTo>
                <a:cubicBezTo>
                  <a:pt x="2077" y="1436"/>
                  <a:pt x="2077" y="1436"/>
                  <a:pt x="2077" y="1436"/>
                </a:cubicBezTo>
                <a:cubicBezTo>
                  <a:pt x="2077" y="1453"/>
                  <a:pt x="2077" y="1453"/>
                  <a:pt x="2077" y="1453"/>
                </a:cubicBezTo>
                <a:cubicBezTo>
                  <a:pt x="2068" y="1453"/>
                  <a:pt x="2068" y="1453"/>
                  <a:pt x="2068" y="1453"/>
                </a:cubicBezTo>
                <a:cubicBezTo>
                  <a:pt x="2068" y="1463"/>
                  <a:pt x="2068" y="1463"/>
                  <a:pt x="2068" y="1463"/>
                </a:cubicBezTo>
                <a:cubicBezTo>
                  <a:pt x="2055" y="1463"/>
                  <a:pt x="2055" y="1463"/>
                  <a:pt x="2055" y="1463"/>
                </a:cubicBezTo>
                <a:cubicBezTo>
                  <a:pt x="2055" y="1453"/>
                  <a:pt x="2055" y="1453"/>
                  <a:pt x="2055" y="1453"/>
                </a:cubicBezTo>
                <a:cubicBezTo>
                  <a:pt x="2033" y="1453"/>
                  <a:pt x="2033" y="1453"/>
                  <a:pt x="2033" y="1453"/>
                </a:cubicBezTo>
                <a:cubicBezTo>
                  <a:pt x="2033" y="1461"/>
                  <a:pt x="2033" y="1461"/>
                  <a:pt x="2033" y="1461"/>
                </a:cubicBezTo>
                <a:cubicBezTo>
                  <a:pt x="2004" y="1461"/>
                  <a:pt x="2004" y="1461"/>
                  <a:pt x="2004" y="1461"/>
                </a:cubicBezTo>
                <a:cubicBezTo>
                  <a:pt x="2004" y="1471"/>
                  <a:pt x="2004" y="1471"/>
                  <a:pt x="2004" y="1471"/>
                </a:cubicBezTo>
                <a:cubicBezTo>
                  <a:pt x="1996" y="1471"/>
                  <a:pt x="1996" y="1471"/>
                  <a:pt x="1996" y="1471"/>
                </a:cubicBezTo>
                <a:cubicBezTo>
                  <a:pt x="1996" y="1463"/>
                  <a:pt x="1996" y="1463"/>
                  <a:pt x="1996" y="1463"/>
                </a:cubicBezTo>
                <a:cubicBezTo>
                  <a:pt x="1983" y="1463"/>
                  <a:pt x="1983" y="1463"/>
                  <a:pt x="1983" y="1463"/>
                </a:cubicBezTo>
                <a:cubicBezTo>
                  <a:pt x="1983" y="1479"/>
                  <a:pt x="1983" y="1479"/>
                  <a:pt x="1983" y="1479"/>
                </a:cubicBezTo>
                <a:cubicBezTo>
                  <a:pt x="1975" y="1479"/>
                  <a:pt x="1975" y="1479"/>
                  <a:pt x="1975" y="1479"/>
                </a:cubicBezTo>
                <a:cubicBezTo>
                  <a:pt x="1975" y="1343"/>
                  <a:pt x="1975" y="1343"/>
                  <a:pt x="1975" y="1343"/>
                </a:cubicBezTo>
                <a:cubicBezTo>
                  <a:pt x="1952" y="1343"/>
                  <a:pt x="1952" y="1343"/>
                  <a:pt x="1952" y="1343"/>
                </a:cubicBezTo>
                <a:cubicBezTo>
                  <a:pt x="1952" y="1352"/>
                  <a:pt x="1952" y="1352"/>
                  <a:pt x="1952" y="1352"/>
                </a:cubicBezTo>
                <a:cubicBezTo>
                  <a:pt x="1943" y="1352"/>
                  <a:pt x="1943" y="1352"/>
                  <a:pt x="1943" y="1352"/>
                </a:cubicBezTo>
                <a:cubicBezTo>
                  <a:pt x="1935" y="1335"/>
                  <a:pt x="1935" y="1335"/>
                  <a:pt x="1935" y="1335"/>
                </a:cubicBezTo>
                <a:cubicBezTo>
                  <a:pt x="1921" y="1335"/>
                  <a:pt x="1921" y="1335"/>
                  <a:pt x="1921" y="1335"/>
                </a:cubicBezTo>
                <a:cubicBezTo>
                  <a:pt x="1912" y="1352"/>
                  <a:pt x="1912" y="1352"/>
                  <a:pt x="1912" y="1352"/>
                </a:cubicBezTo>
                <a:cubicBezTo>
                  <a:pt x="1877" y="1352"/>
                  <a:pt x="1877" y="1352"/>
                  <a:pt x="1877" y="1352"/>
                </a:cubicBezTo>
                <a:cubicBezTo>
                  <a:pt x="1877" y="1456"/>
                  <a:pt x="1877" y="1456"/>
                  <a:pt x="1877" y="1456"/>
                </a:cubicBezTo>
                <a:cubicBezTo>
                  <a:pt x="1805" y="1456"/>
                  <a:pt x="1805" y="1456"/>
                  <a:pt x="1805" y="1456"/>
                </a:cubicBezTo>
                <a:cubicBezTo>
                  <a:pt x="1791" y="1441"/>
                  <a:pt x="1791" y="1441"/>
                  <a:pt x="1791" y="1441"/>
                </a:cubicBezTo>
                <a:cubicBezTo>
                  <a:pt x="1781" y="1452"/>
                  <a:pt x="1781" y="1452"/>
                  <a:pt x="1781" y="1452"/>
                </a:cubicBezTo>
                <a:cubicBezTo>
                  <a:pt x="1771" y="1452"/>
                  <a:pt x="1771" y="1452"/>
                  <a:pt x="1771" y="1452"/>
                </a:cubicBezTo>
                <a:cubicBezTo>
                  <a:pt x="1756" y="1437"/>
                  <a:pt x="1756" y="1437"/>
                  <a:pt x="1756" y="1437"/>
                </a:cubicBezTo>
                <a:cubicBezTo>
                  <a:pt x="1744" y="1437"/>
                  <a:pt x="1744" y="1437"/>
                  <a:pt x="1744" y="1437"/>
                </a:cubicBezTo>
                <a:cubicBezTo>
                  <a:pt x="1731" y="1448"/>
                  <a:pt x="1731" y="1448"/>
                  <a:pt x="1731" y="1448"/>
                </a:cubicBezTo>
                <a:cubicBezTo>
                  <a:pt x="1699" y="1448"/>
                  <a:pt x="1699" y="1448"/>
                  <a:pt x="1699" y="1448"/>
                </a:cubicBezTo>
                <a:cubicBezTo>
                  <a:pt x="1699" y="1437"/>
                  <a:pt x="1699" y="1437"/>
                  <a:pt x="1699" y="1437"/>
                </a:cubicBezTo>
                <a:cubicBezTo>
                  <a:pt x="1673" y="1437"/>
                  <a:pt x="1673" y="1437"/>
                  <a:pt x="1673" y="1437"/>
                </a:cubicBezTo>
                <a:cubicBezTo>
                  <a:pt x="1673" y="1469"/>
                  <a:pt x="1673" y="1469"/>
                  <a:pt x="1673" y="1469"/>
                </a:cubicBezTo>
                <a:cubicBezTo>
                  <a:pt x="1656" y="1469"/>
                  <a:pt x="1656" y="1469"/>
                  <a:pt x="1656" y="1469"/>
                </a:cubicBezTo>
                <a:cubicBezTo>
                  <a:pt x="1656" y="1459"/>
                  <a:pt x="1656" y="1459"/>
                  <a:pt x="1656" y="1459"/>
                </a:cubicBezTo>
                <a:cubicBezTo>
                  <a:pt x="1619" y="1459"/>
                  <a:pt x="1619" y="1459"/>
                  <a:pt x="1619" y="1459"/>
                </a:cubicBezTo>
                <a:cubicBezTo>
                  <a:pt x="1619" y="1448"/>
                  <a:pt x="1619" y="1448"/>
                  <a:pt x="1619" y="1448"/>
                </a:cubicBezTo>
                <a:cubicBezTo>
                  <a:pt x="1587" y="1448"/>
                  <a:pt x="1587" y="1448"/>
                  <a:pt x="1587" y="1448"/>
                </a:cubicBezTo>
                <a:cubicBezTo>
                  <a:pt x="1587" y="1459"/>
                  <a:pt x="1587" y="1459"/>
                  <a:pt x="1587" y="1459"/>
                </a:cubicBezTo>
                <a:cubicBezTo>
                  <a:pt x="1563" y="1459"/>
                  <a:pt x="1563" y="1459"/>
                  <a:pt x="1563" y="1459"/>
                </a:cubicBezTo>
                <a:cubicBezTo>
                  <a:pt x="1563" y="1407"/>
                  <a:pt x="1563" y="1407"/>
                  <a:pt x="1563" y="1407"/>
                </a:cubicBezTo>
                <a:cubicBezTo>
                  <a:pt x="1531" y="1393"/>
                  <a:pt x="1531" y="1393"/>
                  <a:pt x="1531" y="1393"/>
                </a:cubicBezTo>
                <a:cubicBezTo>
                  <a:pt x="1531" y="1408"/>
                  <a:pt x="1531" y="1408"/>
                  <a:pt x="1531" y="1408"/>
                </a:cubicBezTo>
                <a:cubicBezTo>
                  <a:pt x="1524" y="1408"/>
                  <a:pt x="1524" y="1408"/>
                  <a:pt x="1524" y="1408"/>
                </a:cubicBezTo>
                <a:cubicBezTo>
                  <a:pt x="1524" y="1331"/>
                  <a:pt x="1524" y="1331"/>
                  <a:pt x="1524" y="1331"/>
                </a:cubicBezTo>
                <a:cubicBezTo>
                  <a:pt x="1507" y="1331"/>
                  <a:pt x="1507" y="1331"/>
                  <a:pt x="1507" y="1331"/>
                </a:cubicBezTo>
                <a:cubicBezTo>
                  <a:pt x="1507" y="1307"/>
                  <a:pt x="1507" y="1307"/>
                  <a:pt x="1507" y="1307"/>
                </a:cubicBezTo>
                <a:cubicBezTo>
                  <a:pt x="1479" y="1307"/>
                  <a:pt x="1479" y="1307"/>
                  <a:pt x="1479" y="1307"/>
                </a:cubicBezTo>
                <a:cubicBezTo>
                  <a:pt x="1479" y="1281"/>
                  <a:pt x="1479" y="1281"/>
                  <a:pt x="1479" y="1281"/>
                </a:cubicBezTo>
                <a:cubicBezTo>
                  <a:pt x="1465" y="1281"/>
                  <a:pt x="1465" y="1281"/>
                  <a:pt x="1465" y="1281"/>
                </a:cubicBezTo>
                <a:cubicBezTo>
                  <a:pt x="1465" y="1307"/>
                  <a:pt x="1465" y="1307"/>
                  <a:pt x="1465" y="1307"/>
                </a:cubicBezTo>
                <a:cubicBezTo>
                  <a:pt x="1443" y="1307"/>
                  <a:pt x="1443" y="1307"/>
                  <a:pt x="1443" y="1307"/>
                </a:cubicBezTo>
                <a:cubicBezTo>
                  <a:pt x="1443" y="1265"/>
                  <a:pt x="1443" y="1265"/>
                  <a:pt x="1443" y="1265"/>
                </a:cubicBezTo>
                <a:cubicBezTo>
                  <a:pt x="1443" y="1265"/>
                  <a:pt x="1412" y="1232"/>
                  <a:pt x="1389" y="1232"/>
                </a:cubicBezTo>
                <a:cubicBezTo>
                  <a:pt x="1367" y="1232"/>
                  <a:pt x="1337" y="1269"/>
                  <a:pt x="1337" y="1269"/>
                </a:cubicBezTo>
                <a:cubicBezTo>
                  <a:pt x="1337" y="1359"/>
                  <a:pt x="1337" y="1359"/>
                  <a:pt x="1337" y="1359"/>
                </a:cubicBezTo>
                <a:cubicBezTo>
                  <a:pt x="1315" y="1359"/>
                  <a:pt x="1315" y="1359"/>
                  <a:pt x="1315" y="1359"/>
                </a:cubicBezTo>
                <a:cubicBezTo>
                  <a:pt x="1315" y="1417"/>
                  <a:pt x="1315" y="1417"/>
                  <a:pt x="1315" y="1417"/>
                </a:cubicBezTo>
                <a:cubicBezTo>
                  <a:pt x="1275" y="1432"/>
                  <a:pt x="1275" y="1432"/>
                  <a:pt x="1275" y="1432"/>
                </a:cubicBezTo>
                <a:cubicBezTo>
                  <a:pt x="1275" y="1445"/>
                  <a:pt x="1275" y="1445"/>
                  <a:pt x="1275" y="1445"/>
                </a:cubicBezTo>
                <a:cubicBezTo>
                  <a:pt x="1267" y="1445"/>
                  <a:pt x="1267" y="1445"/>
                  <a:pt x="1267" y="1445"/>
                </a:cubicBezTo>
                <a:cubicBezTo>
                  <a:pt x="1267" y="1421"/>
                  <a:pt x="1267" y="1421"/>
                  <a:pt x="1267" y="1421"/>
                </a:cubicBezTo>
                <a:cubicBezTo>
                  <a:pt x="1253" y="1421"/>
                  <a:pt x="1253" y="1421"/>
                  <a:pt x="1253" y="1421"/>
                </a:cubicBezTo>
                <a:cubicBezTo>
                  <a:pt x="1235" y="1395"/>
                  <a:pt x="1235" y="1395"/>
                  <a:pt x="1235" y="1395"/>
                </a:cubicBezTo>
                <a:cubicBezTo>
                  <a:pt x="1213" y="1416"/>
                  <a:pt x="1213" y="1416"/>
                  <a:pt x="1213" y="1416"/>
                </a:cubicBezTo>
                <a:cubicBezTo>
                  <a:pt x="1213" y="1399"/>
                  <a:pt x="1213" y="1399"/>
                  <a:pt x="1213" y="1399"/>
                </a:cubicBezTo>
                <a:cubicBezTo>
                  <a:pt x="1200" y="1399"/>
                  <a:pt x="1200" y="1399"/>
                  <a:pt x="1200" y="1399"/>
                </a:cubicBezTo>
                <a:cubicBezTo>
                  <a:pt x="1200" y="1409"/>
                  <a:pt x="1200" y="1409"/>
                  <a:pt x="1200" y="1409"/>
                </a:cubicBezTo>
                <a:cubicBezTo>
                  <a:pt x="1189" y="1409"/>
                  <a:pt x="1189" y="1409"/>
                  <a:pt x="1189" y="1409"/>
                </a:cubicBezTo>
                <a:cubicBezTo>
                  <a:pt x="1189" y="1392"/>
                  <a:pt x="1189" y="1392"/>
                  <a:pt x="1189" y="1392"/>
                </a:cubicBezTo>
                <a:cubicBezTo>
                  <a:pt x="1164" y="1392"/>
                  <a:pt x="1164" y="1392"/>
                  <a:pt x="1164" y="1392"/>
                </a:cubicBezTo>
                <a:cubicBezTo>
                  <a:pt x="1164" y="1401"/>
                  <a:pt x="1164" y="1401"/>
                  <a:pt x="1164" y="1401"/>
                </a:cubicBezTo>
                <a:cubicBezTo>
                  <a:pt x="1155" y="1401"/>
                  <a:pt x="1155" y="1401"/>
                  <a:pt x="1155" y="1401"/>
                </a:cubicBezTo>
                <a:cubicBezTo>
                  <a:pt x="1155" y="1417"/>
                  <a:pt x="1155" y="1417"/>
                  <a:pt x="1155" y="1417"/>
                </a:cubicBezTo>
                <a:cubicBezTo>
                  <a:pt x="1133" y="1417"/>
                  <a:pt x="1133" y="1417"/>
                  <a:pt x="1133" y="1417"/>
                </a:cubicBezTo>
                <a:cubicBezTo>
                  <a:pt x="1133" y="1397"/>
                  <a:pt x="1133" y="1397"/>
                  <a:pt x="1133" y="1397"/>
                </a:cubicBezTo>
                <a:cubicBezTo>
                  <a:pt x="1123" y="1397"/>
                  <a:pt x="1123" y="1397"/>
                  <a:pt x="1123" y="1397"/>
                </a:cubicBezTo>
                <a:cubicBezTo>
                  <a:pt x="1112" y="1385"/>
                  <a:pt x="1112" y="1385"/>
                  <a:pt x="1112" y="1385"/>
                </a:cubicBezTo>
                <a:cubicBezTo>
                  <a:pt x="1104" y="1391"/>
                  <a:pt x="1104" y="1391"/>
                  <a:pt x="1104" y="1391"/>
                </a:cubicBezTo>
                <a:cubicBezTo>
                  <a:pt x="1095" y="1391"/>
                  <a:pt x="1095" y="1391"/>
                  <a:pt x="1095" y="1391"/>
                </a:cubicBezTo>
                <a:cubicBezTo>
                  <a:pt x="1076" y="1368"/>
                  <a:pt x="1076" y="1368"/>
                  <a:pt x="1076" y="1368"/>
                </a:cubicBezTo>
                <a:cubicBezTo>
                  <a:pt x="1063" y="1389"/>
                  <a:pt x="1063" y="1389"/>
                  <a:pt x="1063" y="1389"/>
                </a:cubicBezTo>
                <a:cubicBezTo>
                  <a:pt x="1051" y="1389"/>
                  <a:pt x="1051" y="1389"/>
                  <a:pt x="1051" y="1389"/>
                </a:cubicBezTo>
                <a:cubicBezTo>
                  <a:pt x="1051" y="1371"/>
                  <a:pt x="1051" y="1371"/>
                  <a:pt x="1051" y="1371"/>
                </a:cubicBezTo>
                <a:cubicBezTo>
                  <a:pt x="1031" y="1371"/>
                  <a:pt x="1031" y="1371"/>
                  <a:pt x="1031" y="1371"/>
                </a:cubicBezTo>
                <a:cubicBezTo>
                  <a:pt x="1031" y="1391"/>
                  <a:pt x="1031" y="1391"/>
                  <a:pt x="1031" y="1391"/>
                </a:cubicBezTo>
                <a:cubicBezTo>
                  <a:pt x="1020" y="1403"/>
                  <a:pt x="1020" y="1403"/>
                  <a:pt x="1020" y="1403"/>
                </a:cubicBezTo>
                <a:cubicBezTo>
                  <a:pt x="1012" y="1403"/>
                  <a:pt x="1012" y="1403"/>
                  <a:pt x="1012" y="1403"/>
                </a:cubicBezTo>
                <a:cubicBezTo>
                  <a:pt x="1012" y="1376"/>
                  <a:pt x="1012" y="1376"/>
                  <a:pt x="1012" y="1376"/>
                </a:cubicBezTo>
                <a:cubicBezTo>
                  <a:pt x="999" y="1376"/>
                  <a:pt x="999" y="1376"/>
                  <a:pt x="999" y="1376"/>
                </a:cubicBezTo>
                <a:cubicBezTo>
                  <a:pt x="988" y="1359"/>
                  <a:pt x="988" y="1359"/>
                  <a:pt x="988" y="1359"/>
                </a:cubicBezTo>
                <a:cubicBezTo>
                  <a:pt x="969" y="1381"/>
                  <a:pt x="969" y="1381"/>
                  <a:pt x="969" y="1381"/>
                </a:cubicBezTo>
                <a:cubicBezTo>
                  <a:pt x="969" y="1224"/>
                  <a:pt x="969" y="1224"/>
                  <a:pt x="969" y="1224"/>
                </a:cubicBezTo>
                <a:cubicBezTo>
                  <a:pt x="943" y="1224"/>
                  <a:pt x="943" y="1224"/>
                  <a:pt x="943" y="1224"/>
                </a:cubicBezTo>
                <a:cubicBezTo>
                  <a:pt x="943" y="1212"/>
                  <a:pt x="943" y="1212"/>
                  <a:pt x="943" y="1212"/>
                </a:cubicBezTo>
                <a:cubicBezTo>
                  <a:pt x="969" y="1212"/>
                  <a:pt x="969" y="1212"/>
                  <a:pt x="969" y="1212"/>
                </a:cubicBezTo>
                <a:cubicBezTo>
                  <a:pt x="969" y="1204"/>
                  <a:pt x="969" y="1204"/>
                  <a:pt x="969" y="1204"/>
                </a:cubicBezTo>
                <a:cubicBezTo>
                  <a:pt x="847" y="1204"/>
                  <a:pt x="847" y="1204"/>
                  <a:pt x="847" y="1204"/>
                </a:cubicBezTo>
                <a:cubicBezTo>
                  <a:pt x="847" y="1211"/>
                  <a:pt x="847" y="1211"/>
                  <a:pt x="847" y="1211"/>
                </a:cubicBezTo>
                <a:cubicBezTo>
                  <a:pt x="857" y="1211"/>
                  <a:pt x="857" y="1211"/>
                  <a:pt x="857" y="1211"/>
                </a:cubicBezTo>
                <a:cubicBezTo>
                  <a:pt x="857" y="1224"/>
                  <a:pt x="857" y="1224"/>
                  <a:pt x="857" y="1224"/>
                </a:cubicBezTo>
                <a:cubicBezTo>
                  <a:pt x="843" y="1224"/>
                  <a:pt x="843" y="1224"/>
                  <a:pt x="843" y="1224"/>
                </a:cubicBezTo>
                <a:cubicBezTo>
                  <a:pt x="843" y="1375"/>
                  <a:pt x="843" y="1375"/>
                  <a:pt x="843" y="1375"/>
                </a:cubicBezTo>
                <a:cubicBezTo>
                  <a:pt x="828" y="1375"/>
                  <a:pt x="828" y="1375"/>
                  <a:pt x="828" y="1375"/>
                </a:cubicBezTo>
                <a:cubicBezTo>
                  <a:pt x="828" y="1387"/>
                  <a:pt x="828" y="1387"/>
                  <a:pt x="828" y="1387"/>
                </a:cubicBezTo>
                <a:cubicBezTo>
                  <a:pt x="816" y="1387"/>
                  <a:pt x="816" y="1387"/>
                  <a:pt x="816" y="1387"/>
                </a:cubicBezTo>
                <a:cubicBezTo>
                  <a:pt x="816" y="1403"/>
                  <a:pt x="816" y="1403"/>
                  <a:pt x="816" y="1403"/>
                </a:cubicBezTo>
                <a:cubicBezTo>
                  <a:pt x="804" y="1403"/>
                  <a:pt x="804" y="1403"/>
                  <a:pt x="804" y="1403"/>
                </a:cubicBezTo>
                <a:cubicBezTo>
                  <a:pt x="787" y="1393"/>
                  <a:pt x="787" y="1393"/>
                  <a:pt x="787" y="1393"/>
                </a:cubicBezTo>
                <a:cubicBezTo>
                  <a:pt x="787" y="1193"/>
                  <a:pt x="787" y="1193"/>
                  <a:pt x="787" y="1193"/>
                </a:cubicBezTo>
                <a:cubicBezTo>
                  <a:pt x="691" y="1193"/>
                  <a:pt x="691" y="1193"/>
                  <a:pt x="691" y="1193"/>
                </a:cubicBezTo>
                <a:cubicBezTo>
                  <a:pt x="691" y="1427"/>
                  <a:pt x="691" y="1427"/>
                  <a:pt x="691" y="1427"/>
                </a:cubicBezTo>
                <a:cubicBezTo>
                  <a:pt x="664" y="1427"/>
                  <a:pt x="664" y="1427"/>
                  <a:pt x="664" y="1427"/>
                </a:cubicBezTo>
                <a:cubicBezTo>
                  <a:pt x="664" y="1445"/>
                  <a:pt x="664" y="1445"/>
                  <a:pt x="664" y="1445"/>
                </a:cubicBezTo>
                <a:cubicBezTo>
                  <a:pt x="640" y="1445"/>
                  <a:pt x="640" y="1445"/>
                  <a:pt x="640" y="1445"/>
                </a:cubicBezTo>
                <a:cubicBezTo>
                  <a:pt x="640" y="1436"/>
                  <a:pt x="640" y="1436"/>
                  <a:pt x="640" y="1436"/>
                </a:cubicBezTo>
                <a:cubicBezTo>
                  <a:pt x="625" y="1436"/>
                  <a:pt x="625" y="1436"/>
                  <a:pt x="625" y="1436"/>
                </a:cubicBezTo>
                <a:cubicBezTo>
                  <a:pt x="625" y="1237"/>
                  <a:pt x="625" y="1237"/>
                  <a:pt x="625" y="1237"/>
                </a:cubicBezTo>
                <a:cubicBezTo>
                  <a:pt x="601" y="1237"/>
                  <a:pt x="601" y="1237"/>
                  <a:pt x="601" y="1237"/>
                </a:cubicBezTo>
                <a:cubicBezTo>
                  <a:pt x="601" y="1228"/>
                  <a:pt x="601" y="1228"/>
                  <a:pt x="601" y="1228"/>
                </a:cubicBezTo>
                <a:cubicBezTo>
                  <a:pt x="536" y="1228"/>
                  <a:pt x="536" y="1228"/>
                  <a:pt x="536" y="1228"/>
                </a:cubicBezTo>
                <a:cubicBezTo>
                  <a:pt x="536" y="1241"/>
                  <a:pt x="536" y="1241"/>
                  <a:pt x="536" y="1241"/>
                </a:cubicBezTo>
                <a:cubicBezTo>
                  <a:pt x="515" y="1241"/>
                  <a:pt x="515" y="1241"/>
                  <a:pt x="515" y="1241"/>
                </a:cubicBezTo>
                <a:cubicBezTo>
                  <a:pt x="515" y="1227"/>
                  <a:pt x="515" y="1227"/>
                  <a:pt x="515" y="1227"/>
                </a:cubicBezTo>
                <a:cubicBezTo>
                  <a:pt x="501" y="1227"/>
                  <a:pt x="501" y="1227"/>
                  <a:pt x="501" y="1227"/>
                </a:cubicBezTo>
                <a:cubicBezTo>
                  <a:pt x="501" y="1227"/>
                  <a:pt x="487" y="1169"/>
                  <a:pt x="456" y="1169"/>
                </a:cubicBezTo>
                <a:cubicBezTo>
                  <a:pt x="425" y="1169"/>
                  <a:pt x="401" y="1224"/>
                  <a:pt x="401" y="1224"/>
                </a:cubicBezTo>
                <a:cubicBezTo>
                  <a:pt x="392" y="1224"/>
                  <a:pt x="392" y="1224"/>
                  <a:pt x="392" y="1224"/>
                </a:cubicBezTo>
                <a:cubicBezTo>
                  <a:pt x="392" y="1243"/>
                  <a:pt x="392" y="1243"/>
                  <a:pt x="392" y="1243"/>
                </a:cubicBezTo>
                <a:cubicBezTo>
                  <a:pt x="373" y="1243"/>
                  <a:pt x="373" y="1243"/>
                  <a:pt x="373" y="1243"/>
                </a:cubicBezTo>
                <a:cubicBezTo>
                  <a:pt x="373" y="1233"/>
                  <a:pt x="373" y="1233"/>
                  <a:pt x="373" y="1233"/>
                </a:cubicBezTo>
                <a:cubicBezTo>
                  <a:pt x="320" y="1233"/>
                  <a:pt x="320" y="1233"/>
                  <a:pt x="320" y="1233"/>
                </a:cubicBezTo>
                <a:cubicBezTo>
                  <a:pt x="320" y="1245"/>
                  <a:pt x="320" y="1245"/>
                  <a:pt x="320" y="1245"/>
                </a:cubicBezTo>
                <a:cubicBezTo>
                  <a:pt x="303" y="1245"/>
                  <a:pt x="303" y="1245"/>
                  <a:pt x="303" y="1245"/>
                </a:cubicBezTo>
                <a:cubicBezTo>
                  <a:pt x="288" y="1257"/>
                  <a:pt x="288" y="1257"/>
                  <a:pt x="288" y="1257"/>
                </a:cubicBezTo>
                <a:cubicBezTo>
                  <a:pt x="288" y="1331"/>
                  <a:pt x="288" y="1331"/>
                  <a:pt x="288" y="1331"/>
                </a:cubicBezTo>
                <a:cubicBezTo>
                  <a:pt x="268" y="1331"/>
                  <a:pt x="268" y="1331"/>
                  <a:pt x="268" y="1331"/>
                </a:cubicBezTo>
                <a:cubicBezTo>
                  <a:pt x="268" y="1373"/>
                  <a:pt x="268" y="1373"/>
                  <a:pt x="268" y="1373"/>
                </a:cubicBezTo>
                <a:cubicBezTo>
                  <a:pt x="252" y="1373"/>
                  <a:pt x="252" y="1373"/>
                  <a:pt x="252" y="1373"/>
                </a:cubicBezTo>
                <a:cubicBezTo>
                  <a:pt x="252" y="1325"/>
                  <a:pt x="252" y="1325"/>
                  <a:pt x="252" y="1325"/>
                </a:cubicBezTo>
                <a:cubicBezTo>
                  <a:pt x="236" y="1325"/>
                  <a:pt x="236" y="1325"/>
                  <a:pt x="236" y="1325"/>
                </a:cubicBezTo>
                <a:cubicBezTo>
                  <a:pt x="236" y="1342"/>
                  <a:pt x="236" y="1342"/>
                  <a:pt x="236" y="1342"/>
                </a:cubicBezTo>
                <a:cubicBezTo>
                  <a:pt x="218" y="1342"/>
                  <a:pt x="218" y="1342"/>
                  <a:pt x="218" y="1342"/>
                </a:cubicBezTo>
                <a:cubicBezTo>
                  <a:pt x="218" y="1331"/>
                  <a:pt x="218" y="1331"/>
                  <a:pt x="218" y="1331"/>
                </a:cubicBezTo>
                <a:cubicBezTo>
                  <a:pt x="195" y="1331"/>
                  <a:pt x="195" y="1331"/>
                  <a:pt x="195" y="1331"/>
                </a:cubicBezTo>
                <a:cubicBezTo>
                  <a:pt x="195" y="1312"/>
                  <a:pt x="195" y="1312"/>
                  <a:pt x="195" y="1312"/>
                </a:cubicBezTo>
                <a:cubicBezTo>
                  <a:pt x="182" y="1299"/>
                  <a:pt x="182" y="1299"/>
                  <a:pt x="182" y="1299"/>
                </a:cubicBezTo>
                <a:cubicBezTo>
                  <a:pt x="168" y="1283"/>
                  <a:pt x="168" y="1283"/>
                  <a:pt x="168" y="1283"/>
                </a:cubicBezTo>
                <a:cubicBezTo>
                  <a:pt x="134" y="1283"/>
                  <a:pt x="134" y="1283"/>
                  <a:pt x="134" y="1283"/>
                </a:cubicBezTo>
                <a:cubicBezTo>
                  <a:pt x="102" y="1307"/>
                  <a:pt x="102" y="1307"/>
                  <a:pt x="102" y="1307"/>
                </a:cubicBezTo>
                <a:cubicBezTo>
                  <a:pt x="78" y="1307"/>
                  <a:pt x="78" y="1307"/>
                  <a:pt x="78" y="1307"/>
                </a:cubicBezTo>
                <a:cubicBezTo>
                  <a:pt x="78" y="1401"/>
                  <a:pt x="78" y="1401"/>
                  <a:pt x="78" y="1401"/>
                </a:cubicBezTo>
                <a:cubicBezTo>
                  <a:pt x="56" y="1357"/>
                  <a:pt x="56" y="1357"/>
                  <a:pt x="56" y="1357"/>
                </a:cubicBezTo>
                <a:cubicBezTo>
                  <a:pt x="56" y="1333"/>
                  <a:pt x="56" y="1333"/>
                  <a:pt x="56" y="1333"/>
                </a:cubicBezTo>
                <a:cubicBezTo>
                  <a:pt x="0" y="1333"/>
                  <a:pt x="0" y="1333"/>
                  <a:pt x="0" y="1333"/>
                </a:cubicBezTo>
                <a:cubicBezTo>
                  <a:pt x="0" y="1542"/>
                  <a:pt x="0" y="1542"/>
                  <a:pt x="0" y="1542"/>
                </a:cubicBezTo>
                <a:cubicBezTo>
                  <a:pt x="8000" y="1542"/>
                  <a:pt x="8000" y="1542"/>
                  <a:pt x="8000" y="1542"/>
                </a:cubicBezTo>
                <a:cubicBezTo>
                  <a:pt x="8000" y="1472"/>
                  <a:pt x="8000" y="1472"/>
                  <a:pt x="8000" y="1472"/>
                </a:cubicBezTo>
                <a:lnTo>
                  <a:pt x="7978" y="1472"/>
                </a:lnTo>
                <a:close/>
                <a:moveTo>
                  <a:pt x="3369" y="1457"/>
                </a:moveTo>
                <a:cubicBezTo>
                  <a:pt x="3356" y="1457"/>
                  <a:pt x="3356" y="1457"/>
                  <a:pt x="3356" y="1457"/>
                </a:cubicBezTo>
                <a:cubicBezTo>
                  <a:pt x="3356" y="1408"/>
                  <a:pt x="3356" y="1408"/>
                  <a:pt x="3356" y="1408"/>
                </a:cubicBezTo>
                <a:cubicBezTo>
                  <a:pt x="3369" y="1408"/>
                  <a:pt x="3369" y="1408"/>
                  <a:pt x="3369" y="1408"/>
                </a:cubicBezTo>
                <a:lnTo>
                  <a:pt x="3369" y="1457"/>
                </a:lnTo>
                <a:close/>
                <a:moveTo>
                  <a:pt x="3369" y="1389"/>
                </a:moveTo>
                <a:cubicBezTo>
                  <a:pt x="3356" y="1389"/>
                  <a:pt x="3356" y="1389"/>
                  <a:pt x="3356" y="1389"/>
                </a:cubicBezTo>
                <a:cubicBezTo>
                  <a:pt x="3356" y="1335"/>
                  <a:pt x="3356" y="1335"/>
                  <a:pt x="3356" y="1335"/>
                </a:cubicBezTo>
                <a:cubicBezTo>
                  <a:pt x="3369" y="1335"/>
                  <a:pt x="3369" y="1335"/>
                  <a:pt x="3369" y="1335"/>
                </a:cubicBezTo>
                <a:lnTo>
                  <a:pt x="3369" y="1389"/>
                </a:lnTo>
                <a:close/>
                <a:moveTo>
                  <a:pt x="3356" y="1141"/>
                </a:moveTo>
                <a:cubicBezTo>
                  <a:pt x="3356" y="1098"/>
                  <a:pt x="3356" y="1098"/>
                  <a:pt x="3356" y="1098"/>
                </a:cubicBezTo>
                <a:cubicBezTo>
                  <a:pt x="3356" y="1098"/>
                  <a:pt x="3373" y="1103"/>
                  <a:pt x="3373" y="1119"/>
                </a:cubicBezTo>
                <a:cubicBezTo>
                  <a:pt x="3373" y="1136"/>
                  <a:pt x="3356" y="1141"/>
                  <a:pt x="3356" y="1141"/>
                </a:cubicBezTo>
                <a:close/>
                <a:moveTo>
                  <a:pt x="3356" y="1060"/>
                </a:moveTo>
                <a:cubicBezTo>
                  <a:pt x="3356" y="1024"/>
                  <a:pt x="3356" y="1024"/>
                  <a:pt x="3356" y="1024"/>
                </a:cubicBezTo>
                <a:cubicBezTo>
                  <a:pt x="3356" y="1024"/>
                  <a:pt x="3373" y="1029"/>
                  <a:pt x="3373" y="1042"/>
                </a:cubicBezTo>
                <a:cubicBezTo>
                  <a:pt x="3373" y="1055"/>
                  <a:pt x="3356" y="1060"/>
                  <a:pt x="3356" y="1060"/>
                </a:cubicBezTo>
                <a:close/>
                <a:moveTo>
                  <a:pt x="3356" y="988"/>
                </a:moveTo>
                <a:cubicBezTo>
                  <a:pt x="3356" y="950"/>
                  <a:pt x="3356" y="950"/>
                  <a:pt x="3356" y="950"/>
                </a:cubicBezTo>
                <a:cubicBezTo>
                  <a:pt x="3356" y="950"/>
                  <a:pt x="3373" y="953"/>
                  <a:pt x="3373" y="969"/>
                </a:cubicBezTo>
                <a:cubicBezTo>
                  <a:pt x="3373" y="985"/>
                  <a:pt x="3356" y="988"/>
                  <a:pt x="3356" y="988"/>
                </a:cubicBezTo>
                <a:close/>
                <a:moveTo>
                  <a:pt x="3356" y="911"/>
                </a:moveTo>
                <a:cubicBezTo>
                  <a:pt x="3356" y="872"/>
                  <a:pt x="3356" y="872"/>
                  <a:pt x="3356" y="872"/>
                </a:cubicBezTo>
                <a:cubicBezTo>
                  <a:pt x="3356" y="872"/>
                  <a:pt x="3373" y="878"/>
                  <a:pt x="3373" y="891"/>
                </a:cubicBezTo>
                <a:cubicBezTo>
                  <a:pt x="3373" y="905"/>
                  <a:pt x="3356" y="911"/>
                  <a:pt x="3356" y="911"/>
                </a:cubicBezTo>
                <a:close/>
                <a:moveTo>
                  <a:pt x="3356" y="835"/>
                </a:moveTo>
                <a:cubicBezTo>
                  <a:pt x="3356" y="796"/>
                  <a:pt x="3356" y="796"/>
                  <a:pt x="3356" y="796"/>
                </a:cubicBezTo>
                <a:cubicBezTo>
                  <a:pt x="3356" y="796"/>
                  <a:pt x="3373" y="800"/>
                  <a:pt x="3373" y="815"/>
                </a:cubicBezTo>
                <a:cubicBezTo>
                  <a:pt x="3373" y="831"/>
                  <a:pt x="3356" y="835"/>
                  <a:pt x="3356" y="835"/>
                </a:cubicBezTo>
                <a:close/>
                <a:moveTo>
                  <a:pt x="3356" y="756"/>
                </a:moveTo>
                <a:cubicBezTo>
                  <a:pt x="3356" y="718"/>
                  <a:pt x="3356" y="718"/>
                  <a:pt x="3356" y="718"/>
                </a:cubicBezTo>
                <a:cubicBezTo>
                  <a:pt x="3356" y="718"/>
                  <a:pt x="3373" y="720"/>
                  <a:pt x="3373" y="737"/>
                </a:cubicBezTo>
                <a:cubicBezTo>
                  <a:pt x="3373" y="754"/>
                  <a:pt x="3356" y="756"/>
                  <a:pt x="3356" y="756"/>
                </a:cubicBezTo>
                <a:close/>
                <a:moveTo>
                  <a:pt x="5556" y="570"/>
                </a:moveTo>
                <a:cubicBezTo>
                  <a:pt x="5508" y="582"/>
                  <a:pt x="5508" y="582"/>
                  <a:pt x="5508" y="582"/>
                </a:cubicBezTo>
                <a:cubicBezTo>
                  <a:pt x="5490" y="529"/>
                  <a:pt x="5490" y="529"/>
                  <a:pt x="5490" y="529"/>
                </a:cubicBezTo>
                <a:cubicBezTo>
                  <a:pt x="5566" y="508"/>
                  <a:pt x="5566" y="508"/>
                  <a:pt x="5566" y="508"/>
                </a:cubicBezTo>
                <a:lnTo>
                  <a:pt x="5556" y="570"/>
                </a:lnTo>
                <a:close/>
              </a:path>
            </a:pathLst>
          </a:custGeom>
          <a:noFill/>
          <a:ln>
            <a:gradFill>
              <a:gsLst>
                <a:gs pos="0">
                  <a:schemeClr val="accent1">
                    <a:lumMod val="5000"/>
                    <a:lumOff val="95000"/>
                  </a:schemeClr>
                </a:gs>
                <a:gs pos="100000">
                  <a:srgbClr val="28A9D6"/>
                </a:gs>
              </a:gsLst>
              <a:lin ang="5400000" scaled="1"/>
            </a:gradFill>
          </a:ln>
          <a:effectLst/>
        </p:spPr>
        <p:txBody>
          <a:bodyPr vert="horz" wrap="square" lIns="121920" tIns="60960" rIns="121920" bIns="60960" numCol="1" anchor="t" anchorCtr="0" compatLnSpc="1">
            <a:prstTxWarp prst="textNoShape">
              <a:avLst/>
            </a:prstTxWarp>
          </a:bodyPr>
          <a:lstStyle/>
          <a:p>
            <a:endParaRPr lang="zh-CN" altLang="en-US" sz="2400"/>
          </a:p>
        </p:txBody>
      </p:sp>
      <p:sp>
        <p:nvSpPr>
          <p:cNvPr id="2" name="矩形 1"/>
          <p:cNvSpPr/>
          <p:nvPr/>
        </p:nvSpPr>
        <p:spPr>
          <a:xfrm>
            <a:off x="0" y="2626517"/>
            <a:ext cx="12192000" cy="1714585"/>
          </a:xfrm>
          <a:prstGeom prst="rect">
            <a:avLst/>
          </a:prstGeom>
          <a:solidFill>
            <a:srgbClr val="28A9D6"/>
          </a:solidFill>
          <a:ln>
            <a:noFill/>
          </a:ln>
          <a:effectLst/>
        </p:spPr>
        <p:txBody>
          <a:bodyPr vert="horz" wrap="square" lIns="121920" tIns="60960" rIns="121920" bIns="60960" numCol="1" anchor="t" anchorCtr="0" compatLnSpc="1">
            <a:prstTxWarp prst="textNoShape">
              <a:avLst/>
            </a:prstTxWarp>
          </a:bodyPr>
          <a:lstStyle/>
          <a:p>
            <a:endParaRPr lang="zh-CN" altLang="en-US" sz="2400"/>
          </a:p>
        </p:txBody>
      </p:sp>
      <p:cxnSp>
        <p:nvCxnSpPr>
          <p:cNvPr id="25" name="直接连接符 24"/>
          <p:cNvCxnSpPr/>
          <p:nvPr/>
        </p:nvCxnSpPr>
        <p:spPr>
          <a:xfrm>
            <a:off x="0" y="4373612"/>
            <a:ext cx="12192000" cy="0"/>
          </a:xfrm>
          <a:prstGeom prst="line">
            <a:avLst/>
          </a:prstGeom>
          <a:ln w="19050">
            <a:solidFill>
              <a:srgbClr val="28A9D6"/>
            </a:solidFill>
          </a:ln>
        </p:spPr>
        <p:style>
          <a:lnRef idx="1">
            <a:schemeClr val="accent1"/>
          </a:lnRef>
          <a:fillRef idx="0">
            <a:schemeClr val="accent1"/>
          </a:fillRef>
          <a:effectRef idx="0">
            <a:schemeClr val="accent1"/>
          </a:effectRef>
          <a:fontRef idx="minor">
            <a:schemeClr val="tx1"/>
          </a:fontRef>
        </p:style>
      </p:cxnSp>
      <p:sp>
        <p:nvSpPr>
          <p:cNvPr id="31" name="TextBox 13"/>
          <p:cNvSpPr txBox="1"/>
          <p:nvPr/>
        </p:nvSpPr>
        <p:spPr>
          <a:xfrm>
            <a:off x="3258243" y="2763050"/>
            <a:ext cx="5675513" cy="1323439"/>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altLang="zh-CN" sz="3200" b="1" dirty="0" smtClean="0">
                <a:ln w="3175">
                  <a:solidFill>
                    <a:srgbClr val="31A5D7"/>
                  </a:solidFill>
                </a:ln>
                <a:solidFill>
                  <a:schemeClr val="bg1"/>
                </a:solidFill>
                <a:latin typeface="Copperplate Gothic Bold" panose="020E0705020206020404" pitchFamily="34" charset="0"/>
                <a:ea typeface="华康俪金黑W8" pitchFamily="49" charset="-122"/>
              </a:rPr>
              <a:t>2018-2020</a:t>
            </a:r>
            <a:r>
              <a:rPr lang="zh-CN" altLang="en-US" sz="2800" b="1" dirty="0" smtClean="0">
                <a:ln w="3175">
                  <a:solidFill>
                    <a:srgbClr val="31A5D7"/>
                  </a:solidFill>
                </a:ln>
                <a:solidFill>
                  <a:schemeClr val="bg1"/>
                </a:solidFill>
                <a:latin typeface="华康俪金黑W8" pitchFamily="49" charset="-122"/>
                <a:ea typeface="华康俪金黑W8" pitchFamily="49" charset="-122"/>
              </a:rPr>
              <a:t>年</a:t>
            </a:r>
            <a:endParaRPr lang="en-US" altLang="zh-CN" sz="2800" b="1" dirty="0" smtClean="0">
              <a:ln w="3175">
                <a:solidFill>
                  <a:srgbClr val="31A5D7"/>
                </a:solidFill>
              </a:ln>
              <a:solidFill>
                <a:schemeClr val="bg1"/>
              </a:solidFill>
              <a:latin typeface="华康俪金黑W8" pitchFamily="49" charset="-122"/>
              <a:ea typeface="华康俪金黑W8" pitchFamily="49" charset="-122"/>
            </a:endParaRPr>
          </a:p>
          <a:p>
            <a:pPr algn="ctr"/>
            <a:r>
              <a:rPr lang="zh-CN" altLang="en-US" sz="4800" b="1" dirty="0" smtClean="0">
                <a:ln w="3175">
                  <a:solidFill>
                    <a:srgbClr val="31A5D7"/>
                  </a:solidFill>
                </a:ln>
                <a:solidFill>
                  <a:schemeClr val="bg1"/>
                </a:solidFill>
                <a:latin typeface="华康俪金黑W8" pitchFamily="49" charset="-122"/>
                <a:ea typeface="华康俪金黑W8" pitchFamily="49" charset="-122"/>
              </a:rPr>
              <a:t>智能光计算研究</a:t>
            </a:r>
            <a:endParaRPr lang="zh-CN" altLang="en-US" sz="4800" b="1" dirty="0">
              <a:ln w="3175">
                <a:solidFill>
                  <a:srgbClr val="31A5D7"/>
                </a:solidFill>
              </a:ln>
              <a:solidFill>
                <a:schemeClr val="bg1"/>
              </a:solidFill>
              <a:latin typeface="华康俪金黑W8" pitchFamily="49" charset="-122"/>
              <a:ea typeface="华康俪金黑W8" pitchFamily="49" charset="-122"/>
            </a:endParaRPr>
          </a:p>
        </p:txBody>
      </p:sp>
      <p:cxnSp>
        <p:nvCxnSpPr>
          <p:cNvPr id="28" name="直接连接符 27"/>
          <p:cNvCxnSpPr/>
          <p:nvPr/>
        </p:nvCxnSpPr>
        <p:spPr>
          <a:xfrm>
            <a:off x="0" y="4795475"/>
            <a:ext cx="4320000" cy="12674"/>
          </a:xfrm>
          <a:prstGeom prst="line">
            <a:avLst/>
          </a:prstGeom>
          <a:ln w="3175">
            <a:solidFill>
              <a:srgbClr val="28A9D6"/>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0" y="4861761"/>
            <a:ext cx="4320000" cy="12674"/>
          </a:xfrm>
          <a:prstGeom prst="line">
            <a:avLst/>
          </a:prstGeom>
          <a:ln w="3175">
            <a:solidFill>
              <a:srgbClr val="28A9D6"/>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0" y="4928047"/>
            <a:ext cx="4320000" cy="12674"/>
          </a:xfrm>
          <a:prstGeom prst="line">
            <a:avLst/>
          </a:prstGeom>
          <a:ln w="3175">
            <a:solidFill>
              <a:srgbClr val="28A9D6"/>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7872000" y="4795475"/>
            <a:ext cx="4320000" cy="12674"/>
          </a:xfrm>
          <a:prstGeom prst="line">
            <a:avLst/>
          </a:prstGeom>
          <a:ln w="3175">
            <a:solidFill>
              <a:srgbClr val="28A9D6"/>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7872000" y="4861761"/>
            <a:ext cx="4320000" cy="12674"/>
          </a:xfrm>
          <a:prstGeom prst="line">
            <a:avLst/>
          </a:prstGeom>
          <a:ln w="3175">
            <a:solidFill>
              <a:srgbClr val="28A9D6"/>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7872000" y="4928047"/>
            <a:ext cx="4320000" cy="12674"/>
          </a:xfrm>
          <a:prstGeom prst="line">
            <a:avLst/>
          </a:prstGeom>
          <a:ln w="3175">
            <a:solidFill>
              <a:srgbClr val="28A9D6"/>
            </a:solidFill>
          </a:ln>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4518591" y="4587262"/>
            <a:ext cx="2880319" cy="548997"/>
            <a:chOff x="4583832" y="4599936"/>
            <a:chExt cx="2880319" cy="548997"/>
          </a:xfrm>
        </p:grpSpPr>
        <p:sp>
          <p:nvSpPr>
            <p:cNvPr id="43" name="文本框 42"/>
            <p:cNvSpPr txBox="1"/>
            <p:nvPr/>
          </p:nvSpPr>
          <p:spPr>
            <a:xfrm>
              <a:off x="4858330" y="4733220"/>
              <a:ext cx="2605821" cy="307777"/>
            </a:xfrm>
            <a:prstGeom prst="rect">
              <a:avLst/>
            </a:prstGeom>
            <a:noFill/>
          </p:spPr>
          <p:txBody>
            <a:bodyPr wrap="square" rtlCol="0">
              <a:spAutoFit/>
            </a:bodyPr>
            <a:lstStyle/>
            <a:p>
              <a:pPr algn="ctr"/>
              <a:r>
                <a:rPr lang="zh-CN" altLang="en-US" sz="1400" b="1" dirty="0">
                  <a:solidFill>
                    <a:schemeClr val="tx1">
                      <a:lumMod val="75000"/>
                      <a:lumOff val="25000"/>
                    </a:schemeClr>
                  </a:solidFill>
                  <a:latin typeface="+mn-ea"/>
                </a:rPr>
                <a:t>淡一航</a:t>
              </a:r>
              <a:r>
                <a:rPr lang="en-US" altLang="zh-CN" sz="1400" b="1" dirty="0" smtClean="0">
                  <a:solidFill>
                    <a:schemeClr val="tx1">
                      <a:lumMod val="75000"/>
                      <a:lumOff val="25000"/>
                    </a:schemeClr>
                  </a:solidFill>
                  <a:latin typeface="+mn-ea"/>
                </a:rPr>
                <a:t>	2020/07/13</a:t>
              </a:r>
              <a:endParaRPr lang="zh-CN" altLang="en-US" sz="1400" b="1" dirty="0">
                <a:solidFill>
                  <a:schemeClr val="tx1">
                    <a:lumMod val="75000"/>
                    <a:lumOff val="25000"/>
                  </a:schemeClr>
                </a:solidFill>
                <a:latin typeface="+mn-ea"/>
              </a:endParaRPr>
            </a:p>
          </p:txBody>
        </p:sp>
        <p:sp>
          <p:nvSpPr>
            <p:cNvPr id="14" name="椭圆 13"/>
            <p:cNvSpPr/>
            <p:nvPr/>
          </p:nvSpPr>
          <p:spPr>
            <a:xfrm>
              <a:off x="4583832" y="4599936"/>
              <a:ext cx="548997" cy="548997"/>
            </a:xfrm>
            <a:prstGeom prst="ellipse">
              <a:avLst/>
            </a:prstGeom>
            <a:blipFill dpi="0" rotWithShape="1">
              <a:blip r:embed="rId3"/>
              <a:srcRect/>
              <a:tile tx="-19050" ty="101600" sx="20000" sy="20000" flip="none" algn="ctr"/>
            </a:blipFill>
            <a:ln w="9525">
              <a:solidFill>
                <a:srgbClr val="4DB8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3483728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pPr/>
              <a:t>9</a:t>
            </a:fld>
            <a:endParaRPr lang="zh-CN" altLang="en-US" dirty="0"/>
          </a:p>
        </p:txBody>
      </p:sp>
      <p:sp>
        <p:nvSpPr>
          <p:cNvPr id="65" name="文本框 64"/>
          <p:cNvSpPr txBox="1"/>
          <p:nvPr/>
        </p:nvSpPr>
        <p:spPr>
          <a:xfrm>
            <a:off x="983432" y="1844824"/>
            <a:ext cx="10513168" cy="3831818"/>
          </a:xfrm>
          <a:prstGeom prst="rect">
            <a:avLst/>
          </a:prstGeom>
          <a:noFill/>
        </p:spPr>
        <p:txBody>
          <a:bodyPr wrap="square" rtlCol="0">
            <a:spAutoFit/>
          </a:bodyPr>
          <a:lstStyle/>
          <a:p>
            <a:pPr indent="457200" algn="just">
              <a:lnSpc>
                <a:spcPct val="150000"/>
              </a:lnSpc>
            </a:pPr>
            <a:r>
              <a:rPr lang="zh-CN" altLang="en-US" dirty="0" smtClean="0">
                <a:latin typeface="宋体" panose="02010600030101010101" pitchFamily="2" charset="-122"/>
                <a:ea typeface="宋体" panose="02010600030101010101" pitchFamily="2" charset="-122"/>
              </a:rPr>
              <a:t>神经拟态计算，又叫类脑计算，凭借其接近生物大脑处理机制的特征具有独特优势。神经拟态计算涉及信息脉冲编码、脉冲神经网络结构（</a:t>
            </a:r>
            <a:r>
              <a:rPr lang="en-US" altLang="zh-CN" dirty="0" err="1" smtClean="0">
                <a:latin typeface="宋体" panose="02010600030101010101" pitchFamily="2" charset="-122"/>
                <a:ea typeface="宋体" panose="02010600030101010101" pitchFamily="2" charset="-122"/>
              </a:rPr>
              <a:t>SNNs</a:t>
            </a:r>
            <a:r>
              <a:rPr lang="zh-CN" altLang="en-US" dirty="0">
                <a:latin typeface="宋体" panose="02010600030101010101" pitchFamily="2" charset="-122"/>
                <a:ea typeface="宋体" panose="02010600030101010101" pitchFamily="2" charset="-122"/>
              </a:rPr>
              <a:t>）以及脉冲化信息处理算法设计，旨在让系统像生物神经网络一样进行信息的计算处理，并且在功耗、速度、智能性和准确率等方面都超越了第二代人工神经网络的性能。光子的高速、高带宽和低串扰、低功耗等特性很适用于连接密集、基于脉冲的超快信息处理网络，随着脉冲学习机制的发现及光子信号产生与处理技术的</a:t>
            </a:r>
            <a:r>
              <a:rPr lang="zh-CN" altLang="en-US" dirty="0" smtClean="0">
                <a:latin typeface="宋体" panose="02010600030101010101" pitchFamily="2" charset="-122"/>
                <a:ea typeface="宋体" panose="02010600030101010101" pitchFamily="2" charset="-122"/>
              </a:rPr>
              <a:t>发展，研发</a:t>
            </a:r>
            <a:r>
              <a:rPr lang="zh-CN" altLang="en-US" dirty="0">
                <a:latin typeface="宋体" panose="02010600030101010101" pitchFamily="2" charset="-122"/>
                <a:ea typeface="宋体" panose="02010600030101010101" pitchFamily="2" charset="-122"/>
              </a:rPr>
              <a:t>基于超短激光</a:t>
            </a:r>
            <a:r>
              <a:rPr lang="zh-CN" altLang="en-US" dirty="0" smtClean="0">
                <a:latin typeface="宋体" panose="02010600030101010101" pitchFamily="2" charset="-122"/>
                <a:ea typeface="宋体" panose="02010600030101010101" pitchFamily="2" charset="-122"/>
              </a:rPr>
              <a:t>脉冲</a:t>
            </a:r>
            <a:r>
              <a:rPr lang="zh-CN" altLang="en-US" dirty="0">
                <a:latin typeface="宋体" panose="02010600030101010101" pitchFamily="2" charset="-122"/>
                <a:ea typeface="宋体" panose="02010600030101010101" pitchFamily="2" charset="-122"/>
              </a:rPr>
              <a:t>的光子神经拟态系统已成为</a:t>
            </a:r>
            <a:r>
              <a:rPr lang="zh-CN" altLang="en-US" dirty="0" smtClean="0">
                <a:latin typeface="宋体" panose="02010600030101010101" pitchFamily="2" charset="-122"/>
                <a:ea typeface="宋体" panose="02010600030101010101" pitchFamily="2" charset="-122"/>
              </a:rPr>
              <a:t>可能。该</a:t>
            </a:r>
            <a:r>
              <a:rPr lang="zh-CN" altLang="en-US" dirty="0">
                <a:latin typeface="宋体" panose="02010600030101010101" pitchFamily="2" charset="-122"/>
                <a:ea typeface="宋体" panose="02010600030101010101" pitchFamily="2" charset="-122"/>
              </a:rPr>
              <a:t>系统能以比生物大脑快几百万至十亿倍的运行速度模拟神经拟态</a:t>
            </a:r>
            <a:r>
              <a:rPr lang="zh-CN" altLang="en-US" dirty="0" smtClean="0">
                <a:latin typeface="宋体" panose="02010600030101010101" pitchFamily="2" charset="-122"/>
                <a:ea typeface="宋体" panose="02010600030101010101" pitchFamily="2" charset="-122"/>
              </a:rPr>
              <a:t>算法（如</a:t>
            </a:r>
            <a:r>
              <a:rPr lang="en-US" altLang="zh-CN" dirty="0" err="1" smtClean="0">
                <a:latin typeface="宋体" panose="02010600030101010101" pitchFamily="2" charset="-122"/>
                <a:ea typeface="宋体" panose="02010600030101010101" pitchFamily="2" charset="-122"/>
              </a:rPr>
              <a:t>STDP</a:t>
            </a:r>
            <a:r>
              <a:rPr lang="zh-CN" altLang="en-US"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是</a:t>
            </a:r>
            <a:r>
              <a:rPr lang="zh-CN" altLang="en-US" dirty="0">
                <a:latin typeface="宋体" panose="02010600030101010101" pitchFamily="2" charset="-122"/>
                <a:ea typeface="宋体" panose="02010600030101010101" pitchFamily="2" charset="-122"/>
              </a:rPr>
              <a:t>其他神经拟态硬件系统无法比拟</a:t>
            </a:r>
            <a:r>
              <a:rPr lang="zh-CN" altLang="en-US" dirty="0" smtClean="0">
                <a:latin typeface="宋体" panose="02010600030101010101" pitchFamily="2" charset="-122"/>
                <a:ea typeface="宋体" panose="02010600030101010101" pitchFamily="2" charset="-122"/>
              </a:rPr>
              <a:t>的，并</a:t>
            </a:r>
            <a:r>
              <a:rPr lang="zh-CN" altLang="en-US" dirty="0">
                <a:latin typeface="宋体" panose="02010600030101010101" pitchFamily="2" charset="-122"/>
                <a:ea typeface="宋体" panose="02010600030101010101" pitchFamily="2" charset="-122"/>
              </a:rPr>
              <a:t>可胜任比传统数字或模拟光计算更复杂的计算</a:t>
            </a:r>
            <a:r>
              <a:rPr lang="zh-CN" altLang="en-US" dirty="0" smtClean="0">
                <a:latin typeface="宋体" panose="02010600030101010101" pitchFamily="2" charset="-122"/>
                <a:ea typeface="宋体" panose="02010600030101010101" pitchFamily="2" charset="-122"/>
              </a:rPr>
              <a:t>任务，如自适应控制、学习</a:t>
            </a:r>
            <a:r>
              <a:rPr lang="zh-CN" altLang="en-US" dirty="0">
                <a:latin typeface="宋体" panose="02010600030101010101" pitchFamily="2" charset="-122"/>
                <a:ea typeface="宋体" panose="02010600030101010101" pitchFamily="2" charset="-122"/>
              </a:rPr>
              <a:t>与记忆和感觉信息处理</a:t>
            </a:r>
            <a:r>
              <a:rPr lang="zh-CN" altLang="en-US" dirty="0" smtClean="0">
                <a:latin typeface="宋体" panose="02010600030101010101" pitchFamily="2" charset="-122"/>
                <a:ea typeface="宋体" panose="02010600030101010101" pitchFamily="2" charset="-122"/>
              </a:rPr>
              <a:t>等。神经</a:t>
            </a:r>
            <a:r>
              <a:rPr lang="zh-CN" altLang="en-US" dirty="0">
                <a:latin typeface="宋体" panose="02010600030101010101" pitchFamily="2" charset="-122"/>
                <a:ea typeface="宋体" panose="02010600030101010101" pitchFamily="2" charset="-122"/>
              </a:rPr>
              <a:t>拟态计算所特有的</a:t>
            </a:r>
            <a:r>
              <a:rPr lang="zh-CN" altLang="en-US" dirty="0" smtClean="0">
                <a:latin typeface="宋体" panose="02010600030101010101" pitchFamily="2" charset="-122"/>
                <a:ea typeface="宋体" panose="02010600030101010101" pitchFamily="2" charset="-122"/>
              </a:rPr>
              <a:t>适应性、容错性</a:t>
            </a:r>
            <a:r>
              <a:rPr lang="zh-CN" altLang="en-US" dirty="0">
                <a:latin typeface="宋体" panose="02010600030101010101" pitchFamily="2" charset="-122"/>
                <a:ea typeface="宋体" panose="02010600030101010101" pitchFamily="2" charset="-122"/>
              </a:rPr>
              <a:t>和脉冲信号</a:t>
            </a:r>
            <a:r>
              <a:rPr lang="zh-CN" altLang="en-US" dirty="0" smtClean="0">
                <a:latin typeface="宋体" panose="02010600030101010101" pitchFamily="2" charset="-122"/>
                <a:ea typeface="宋体" panose="02010600030101010101" pitchFamily="2" charset="-122"/>
              </a:rPr>
              <a:t>机制，能够</a:t>
            </a:r>
            <a:r>
              <a:rPr lang="zh-CN" altLang="en-US" dirty="0">
                <a:latin typeface="宋体" panose="02010600030101010101" pitchFamily="2" charset="-122"/>
                <a:ea typeface="宋体" panose="02010600030101010101" pitchFamily="2" charset="-122"/>
              </a:rPr>
              <a:t>避免</a:t>
            </a:r>
            <a:r>
              <a:rPr lang="zh-CN" altLang="en-US" dirty="0" smtClean="0">
                <a:latin typeface="宋体" panose="02010600030101010101" pitchFamily="2" charset="-122"/>
                <a:ea typeface="宋体" panose="02010600030101010101" pitchFamily="2" charset="-122"/>
              </a:rPr>
              <a:t>传统</a:t>
            </a:r>
            <a:r>
              <a:rPr lang="zh-CN" altLang="en-US" dirty="0">
                <a:latin typeface="宋体" panose="02010600030101010101" pitchFamily="2" charset="-122"/>
                <a:ea typeface="宋体" panose="02010600030101010101" pitchFamily="2" charset="-122"/>
              </a:rPr>
              <a:t>数字光计算的芯片集成及模拟光计算的噪声积累等制约光计算发展的瓶颈</a:t>
            </a:r>
            <a:r>
              <a:rPr lang="zh-CN" altLang="en-US" dirty="0" smtClean="0">
                <a:latin typeface="宋体" panose="02010600030101010101" pitchFamily="2" charset="-122"/>
                <a:ea typeface="宋体" panose="02010600030101010101" pitchFamily="2" charset="-122"/>
              </a:rPr>
              <a:t>问题。</a:t>
            </a:r>
            <a:endParaRPr lang="en-US" altLang="zh-CN" dirty="0" smtClean="0">
              <a:latin typeface="宋体" panose="02010600030101010101" pitchFamily="2" charset="-122"/>
              <a:ea typeface="宋体" panose="02010600030101010101" pitchFamily="2" charset="-122"/>
            </a:endParaRPr>
          </a:p>
        </p:txBody>
      </p:sp>
      <p:cxnSp>
        <p:nvCxnSpPr>
          <p:cNvPr id="66" name="直接连接符 65"/>
          <p:cNvCxnSpPr/>
          <p:nvPr/>
        </p:nvCxnSpPr>
        <p:spPr>
          <a:xfrm>
            <a:off x="5159490" y="156949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159490" y="108689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4989926" y="1121485"/>
            <a:ext cx="2168370" cy="369332"/>
          </a:xfrm>
          <a:prstGeom prst="rect">
            <a:avLst/>
          </a:prstGeom>
          <a:noFill/>
        </p:spPr>
        <p:txBody>
          <a:bodyPr wrap="square" rtlCol="0">
            <a:spAutoFit/>
          </a:bodyPr>
          <a:lstStyle/>
          <a:p>
            <a:pPr algn="ctr"/>
            <a:r>
              <a:rPr lang="zh-CN" altLang="en-US" b="1" dirty="0" smtClean="0">
                <a:solidFill>
                  <a:schemeClr val="tx1">
                    <a:lumMod val="75000"/>
                    <a:lumOff val="25000"/>
                  </a:schemeClr>
                </a:solidFill>
              </a:rPr>
              <a:t>光子神经拟态计算</a:t>
            </a:r>
            <a:endParaRPr lang="zh-CN" altLang="en-US" b="1" dirty="0">
              <a:solidFill>
                <a:schemeClr val="tx1">
                  <a:lumMod val="75000"/>
                  <a:lumOff val="25000"/>
                </a:schemeClr>
              </a:solidFill>
            </a:endParaRPr>
          </a:p>
        </p:txBody>
      </p:sp>
    </p:spTree>
    <p:extLst>
      <p:ext uri="{BB962C8B-B14F-4D97-AF65-F5344CB8AC3E}">
        <p14:creationId xmlns:p14="http://schemas.microsoft.com/office/powerpoint/2010/main" val="206568862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pPr/>
              <a:t>10</a:t>
            </a:fld>
            <a:endParaRPr lang="zh-CN" altLang="en-US" dirty="0"/>
          </a:p>
        </p:txBody>
      </p:sp>
      <p:sp>
        <p:nvSpPr>
          <p:cNvPr id="65" name="文本框 64"/>
          <p:cNvSpPr txBox="1"/>
          <p:nvPr/>
        </p:nvSpPr>
        <p:spPr>
          <a:xfrm>
            <a:off x="983432" y="1844824"/>
            <a:ext cx="10513168" cy="1273875"/>
          </a:xfrm>
          <a:prstGeom prst="rect">
            <a:avLst/>
          </a:prstGeom>
          <a:noFill/>
        </p:spPr>
        <p:txBody>
          <a:bodyPr wrap="square" rtlCol="0">
            <a:spAutoFit/>
          </a:bodyPr>
          <a:lstStyle/>
          <a:p>
            <a:pPr indent="457200">
              <a:lnSpc>
                <a:spcPct val="150000"/>
              </a:lnSpc>
            </a:pPr>
            <a:r>
              <a:rPr lang="zh-CN" altLang="en-US" dirty="0">
                <a:latin typeface="宋体" panose="02010600030101010101" pitchFamily="2" charset="-122"/>
                <a:ea typeface="宋体" panose="02010600030101010101" pitchFamily="2" charset="-122"/>
              </a:rPr>
              <a:t>脉冲神经元是神经拟态计算中信息处理的基础</a:t>
            </a:r>
            <a:r>
              <a:rPr lang="zh-CN" altLang="en-US" dirty="0" smtClean="0">
                <a:latin typeface="宋体" panose="02010600030101010101" pitchFamily="2" charset="-122"/>
                <a:ea typeface="宋体" panose="02010600030101010101" pitchFamily="2" charset="-122"/>
              </a:rPr>
              <a:t>元件，比较</a:t>
            </a:r>
            <a:r>
              <a:rPr lang="zh-CN" altLang="en-US" dirty="0">
                <a:latin typeface="宋体" panose="02010600030101010101" pitchFamily="2" charset="-122"/>
                <a:ea typeface="宋体" panose="02010600030101010101" pitchFamily="2" charset="-122"/>
              </a:rPr>
              <a:t>简单的神经元是整合</a:t>
            </a:r>
            <a:r>
              <a:rPr lang="zh-CN" altLang="en-US" dirty="0" smtClean="0">
                <a:latin typeface="宋体" panose="02010600030101010101" pitchFamily="2" charset="-122"/>
                <a:ea typeface="宋体" panose="02010600030101010101" pitchFamily="2" charset="-122"/>
              </a:rPr>
              <a:t>发放（</a:t>
            </a:r>
            <a:r>
              <a:rPr lang="en-US" altLang="zh-CN" dirty="0" err="1" smtClean="0">
                <a:latin typeface="宋体" panose="02010600030101010101" pitchFamily="2" charset="-122"/>
                <a:ea typeface="宋体" panose="02010600030101010101" pitchFamily="2" charset="-122"/>
              </a:rPr>
              <a:t>LIF</a:t>
            </a:r>
            <a:r>
              <a:rPr lang="zh-CN" altLang="en-US" dirty="0" smtClean="0">
                <a:latin typeface="宋体" panose="02010600030101010101" pitchFamily="2" charset="-122"/>
                <a:ea typeface="宋体" panose="02010600030101010101" pitchFamily="2" charset="-122"/>
              </a:rPr>
              <a:t>）神经元，其运算</a:t>
            </a:r>
            <a:r>
              <a:rPr lang="zh-CN" altLang="en-US" dirty="0">
                <a:latin typeface="宋体" panose="02010600030101010101" pitchFamily="2" charset="-122"/>
                <a:ea typeface="宋体" panose="02010600030101010101" pitchFamily="2" charset="-122"/>
              </a:rPr>
              <a:t>原理</a:t>
            </a:r>
            <a:r>
              <a:rPr lang="zh-CN" altLang="en-US" dirty="0" smtClean="0">
                <a:latin typeface="宋体" panose="02010600030101010101" pitchFamily="2" charset="-122"/>
                <a:ea typeface="宋体" panose="02010600030101010101" pitchFamily="2" charset="-122"/>
              </a:rPr>
              <a:t>为：对</a:t>
            </a:r>
            <a:r>
              <a:rPr lang="zh-CN" altLang="en-US" dirty="0">
                <a:latin typeface="宋体" panose="02010600030101010101" pitchFamily="2" charset="-122"/>
                <a:ea typeface="宋体" panose="02010600030101010101" pitchFamily="2" charset="-122"/>
              </a:rPr>
              <a:t>输入的脉冲事件信号进行</a:t>
            </a:r>
            <a:r>
              <a:rPr lang="zh-CN" altLang="en-US" dirty="0" smtClean="0">
                <a:latin typeface="宋体" panose="02010600030101010101" pitchFamily="2" charset="-122"/>
                <a:ea typeface="宋体" panose="02010600030101010101" pitchFamily="2" charset="-122"/>
              </a:rPr>
              <a:t>积分，当</a:t>
            </a:r>
            <a:r>
              <a:rPr lang="zh-CN" altLang="en-US" dirty="0">
                <a:latin typeface="宋体" panose="02010600030101010101" pitchFamily="2" charset="-122"/>
                <a:ea typeface="宋体" panose="02010600030101010101" pitchFamily="2" charset="-122"/>
              </a:rPr>
              <a:t>细胞膜电位的等效参数达到一定阈值</a:t>
            </a:r>
            <a:r>
              <a:rPr lang="zh-CN" altLang="en-US" dirty="0" smtClean="0">
                <a:latin typeface="宋体" panose="02010600030101010101" pitchFamily="2" charset="-122"/>
                <a:ea typeface="宋体" panose="02010600030101010101" pitchFamily="2" charset="-122"/>
              </a:rPr>
              <a:t>后，神经元</a:t>
            </a:r>
            <a:r>
              <a:rPr lang="zh-CN" altLang="en-US" dirty="0">
                <a:latin typeface="宋体" panose="02010600030101010101" pitchFamily="2" charset="-122"/>
                <a:ea typeface="宋体" panose="02010600030101010101" pitchFamily="2" charset="-122"/>
              </a:rPr>
              <a:t>即通过</a:t>
            </a:r>
            <a:r>
              <a:rPr lang="zh-CN" altLang="en-US" dirty="0" smtClean="0">
                <a:latin typeface="宋体" panose="02010600030101010101" pitchFamily="2" charset="-122"/>
                <a:ea typeface="宋体" panose="02010600030101010101" pitchFamily="2" charset="-122"/>
              </a:rPr>
              <a:t>脉冲生成器</a:t>
            </a:r>
            <a:r>
              <a:rPr lang="zh-CN" altLang="en-US" dirty="0">
                <a:latin typeface="宋体" panose="02010600030101010101" pitchFamily="2" charset="-122"/>
                <a:ea typeface="宋体" panose="02010600030101010101" pitchFamily="2" charset="-122"/>
              </a:rPr>
              <a:t>输出一个脉冲事件</a:t>
            </a:r>
            <a:endParaRPr lang="en-US" altLang="zh-CN" dirty="0" smtClean="0">
              <a:latin typeface="宋体" panose="02010600030101010101" pitchFamily="2" charset="-122"/>
              <a:ea typeface="宋体" panose="02010600030101010101" pitchFamily="2" charset="-122"/>
            </a:endParaRPr>
          </a:p>
        </p:txBody>
      </p:sp>
      <p:cxnSp>
        <p:nvCxnSpPr>
          <p:cNvPr id="66" name="直接连接符 65"/>
          <p:cNvCxnSpPr/>
          <p:nvPr/>
        </p:nvCxnSpPr>
        <p:spPr>
          <a:xfrm>
            <a:off x="5159490" y="156949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159490" y="108689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4989926" y="1121485"/>
            <a:ext cx="2168370" cy="369332"/>
          </a:xfrm>
          <a:prstGeom prst="rect">
            <a:avLst/>
          </a:prstGeom>
          <a:noFill/>
        </p:spPr>
        <p:txBody>
          <a:bodyPr wrap="square" rtlCol="0">
            <a:spAutoFit/>
          </a:bodyPr>
          <a:lstStyle/>
          <a:p>
            <a:pPr algn="ctr"/>
            <a:r>
              <a:rPr lang="zh-CN" altLang="en-US" b="1" dirty="0" smtClean="0">
                <a:solidFill>
                  <a:schemeClr val="tx1">
                    <a:lumMod val="75000"/>
                    <a:lumOff val="25000"/>
                  </a:schemeClr>
                </a:solidFill>
              </a:rPr>
              <a:t>相关研究</a:t>
            </a:r>
            <a:endParaRPr lang="zh-CN" altLang="en-US" b="1" dirty="0">
              <a:solidFill>
                <a:schemeClr val="tx1">
                  <a:lumMod val="75000"/>
                  <a:lumOff val="25000"/>
                </a:schemeClr>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971" y="3284984"/>
            <a:ext cx="4875972" cy="2182509"/>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0016" y="3277416"/>
            <a:ext cx="4907395" cy="2190077"/>
          </a:xfrm>
          <a:prstGeom prst="rect">
            <a:avLst/>
          </a:prstGeom>
        </p:spPr>
      </p:pic>
    </p:spTree>
    <p:extLst>
      <p:ext uri="{BB962C8B-B14F-4D97-AF65-F5344CB8AC3E}">
        <p14:creationId xmlns:p14="http://schemas.microsoft.com/office/powerpoint/2010/main" val="197306421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pPr/>
              <a:t>11</a:t>
            </a:fld>
            <a:endParaRPr lang="zh-CN" altLang="en-US" dirty="0"/>
          </a:p>
        </p:txBody>
      </p:sp>
      <p:sp>
        <p:nvSpPr>
          <p:cNvPr id="65" name="文本框 64"/>
          <p:cNvSpPr txBox="1"/>
          <p:nvPr/>
        </p:nvSpPr>
        <p:spPr>
          <a:xfrm>
            <a:off x="983432" y="1844824"/>
            <a:ext cx="10513168" cy="507831"/>
          </a:xfrm>
          <a:prstGeom prst="rect">
            <a:avLst/>
          </a:prstGeom>
          <a:noFill/>
        </p:spPr>
        <p:txBody>
          <a:bodyPr wrap="square" rtlCol="0">
            <a:spAutoFit/>
          </a:bodyPr>
          <a:lstStyle/>
          <a:p>
            <a:pPr indent="457200">
              <a:lnSpc>
                <a:spcPct val="150000"/>
              </a:lnSpc>
            </a:pPr>
            <a:r>
              <a:rPr lang="zh-CN" altLang="en-US" dirty="0">
                <a:latin typeface="宋体" panose="02010600030101010101" pitchFamily="2" charset="-122"/>
                <a:ea typeface="宋体" panose="02010600030101010101" pitchFamily="2" charset="-122"/>
              </a:rPr>
              <a:t>实验搭建</a:t>
            </a:r>
            <a:r>
              <a:rPr lang="zh-CN" altLang="en-US" dirty="0" smtClean="0">
                <a:latin typeface="宋体" panose="02010600030101010101" pitchFamily="2" charset="-122"/>
                <a:ea typeface="宋体" panose="02010600030101010101" pitchFamily="2" charset="-122"/>
              </a:rPr>
              <a:t>单个光子脉冲神经元，响应时间</a:t>
            </a:r>
            <a:r>
              <a:rPr lang="zh-CN" altLang="en-US" dirty="0">
                <a:latin typeface="宋体" panose="02010600030101010101" pitchFamily="2" charset="-122"/>
                <a:ea typeface="宋体" panose="02010600030101010101" pitchFamily="2" charset="-122"/>
              </a:rPr>
              <a:t>达到</a:t>
            </a:r>
            <a:r>
              <a:rPr lang="en-US" altLang="zh-CN" dirty="0" err="1">
                <a:latin typeface="宋体" panose="02010600030101010101" pitchFamily="2" charset="-122"/>
                <a:ea typeface="宋体" panose="02010600030101010101" pitchFamily="2" charset="-122"/>
              </a:rPr>
              <a:t>0.1ms</a:t>
            </a:r>
            <a:r>
              <a:rPr lang="zh-CN" altLang="en-US" dirty="0">
                <a:latin typeface="宋体" panose="02010600030101010101" pitchFamily="2" charset="-122"/>
                <a:ea typeface="宋体" panose="02010600030101010101" pitchFamily="2" charset="-122"/>
              </a:rPr>
              <a:t>，比生物神经元的响应时间短至少</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个量级。</a:t>
            </a:r>
          </a:p>
        </p:txBody>
      </p:sp>
      <p:cxnSp>
        <p:nvCxnSpPr>
          <p:cNvPr id="66" name="直接连接符 65"/>
          <p:cNvCxnSpPr/>
          <p:nvPr/>
        </p:nvCxnSpPr>
        <p:spPr>
          <a:xfrm>
            <a:off x="5159490" y="156949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159490" y="108689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4989926" y="1121485"/>
            <a:ext cx="2168370" cy="369332"/>
          </a:xfrm>
          <a:prstGeom prst="rect">
            <a:avLst/>
          </a:prstGeom>
          <a:noFill/>
        </p:spPr>
        <p:txBody>
          <a:bodyPr wrap="square" rtlCol="0">
            <a:spAutoFit/>
          </a:bodyPr>
          <a:lstStyle/>
          <a:p>
            <a:pPr algn="ctr"/>
            <a:r>
              <a:rPr lang="zh-CN" altLang="en-US" b="1" dirty="0" smtClean="0">
                <a:solidFill>
                  <a:schemeClr val="tx1">
                    <a:lumMod val="75000"/>
                    <a:lumOff val="25000"/>
                  </a:schemeClr>
                </a:solidFill>
              </a:rPr>
              <a:t>相关研究</a:t>
            </a:r>
            <a:endParaRPr lang="zh-CN" altLang="en-US" b="1" dirty="0">
              <a:solidFill>
                <a:schemeClr val="tx1">
                  <a:lumMod val="75000"/>
                  <a:lumOff val="25000"/>
                </a:schemeClr>
              </a:solidFill>
            </a:endParaRPr>
          </a:p>
        </p:txBody>
      </p:sp>
      <p:pic>
        <p:nvPicPr>
          <p:cNvPr id="10" name="图片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392" y="2641709"/>
            <a:ext cx="3312368" cy="2520280"/>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4508" y="2661131"/>
            <a:ext cx="3038003" cy="2524543"/>
          </a:xfrm>
          <a:prstGeom prst="rect">
            <a:avLst/>
          </a:prstGeom>
          <a:noFill/>
          <a:extLst>
            <a:ext uri="{909E8E84-426E-40DD-AFC4-6F175D3DCCD1}">
              <a14:hiddenFill xmlns:a14="http://schemas.microsoft.com/office/drawing/2010/main">
                <a:solidFill>
                  <a:srgbClr val="FFFFFF"/>
                </a:solidFill>
              </a14:hiddenFill>
            </a:ext>
          </a:extLst>
        </p:spPr>
      </p:pic>
      <p:pic>
        <p:nvPicPr>
          <p:cNvPr id="12" name="图片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52078" y="4509120"/>
            <a:ext cx="1917635" cy="1705373"/>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p:cNvPicPr>
            <a:picLocks noChangeAspect="1"/>
          </p:cNvPicPr>
          <p:nvPr/>
        </p:nvPicPr>
        <p:blipFill>
          <a:blip r:embed="rId6"/>
          <a:stretch>
            <a:fillRect/>
          </a:stretch>
        </p:blipFill>
        <p:spPr>
          <a:xfrm>
            <a:off x="7222015" y="2287702"/>
            <a:ext cx="4333333" cy="2052324"/>
          </a:xfrm>
          <a:prstGeom prst="rect">
            <a:avLst/>
          </a:prstGeom>
        </p:spPr>
      </p:pic>
      <p:pic>
        <p:nvPicPr>
          <p:cNvPr id="14" name="图片 11"/>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683140" y="4517479"/>
            <a:ext cx="1872208" cy="1697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3817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pPr/>
              <a:t>12</a:t>
            </a:fld>
            <a:endParaRPr lang="zh-CN" altLang="en-US" dirty="0"/>
          </a:p>
        </p:txBody>
      </p:sp>
      <p:sp>
        <p:nvSpPr>
          <p:cNvPr id="65" name="文本框 64"/>
          <p:cNvSpPr txBox="1"/>
          <p:nvPr/>
        </p:nvSpPr>
        <p:spPr>
          <a:xfrm>
            <a:off x="407368" y="1648172"/>
            <a:ext cx="10513168" cy="1338828"/>
          </a:xfrm>
          <a:prstGeom prst="rect">
            <a:avLst/>
          </a:prstGeom>
          <a:noFill/>
        </p:spPr>
        <p:txBody>
          <a:bodyPr wrap="square" rtlCol="0">
            <a:spAutoFit/>
          </a:bodyPr>
          <a:lstStyle/>
          <a:p>
            <a:pPr indent="457200">
              <a:lnSpc>
                <a:spcPct val="150000"/>
              </a:lnSpc>
            </a:pPr>
            <a:r>
              <a:rPr lang="zh-CN" altLang="en-US" dirty="0">
                <a:latin typeface="宋体" panose="02010600030101010101" pitchFamily="2" charset="-122"/>
                <a:ea typeface="宋体" panose="02010600030101010101" pitchFamily="2" charset="-122"/>
              </a:rPr>
              <a:t>基于可集成激光器的光子神经元，典型激光</a:t>
            </a:r>
            <a:r>
              <a:rPr lang="zh-CN" altLang="en-US" dirty="0" smtClean="0">
                <a:latin typeface="宋体" panose="02010600030101010101" pitchFamily="2" charset="-122"/>
                <a:ea typeface="宋体" panose="02010600030101010101" pitchFamily="2" charset="-122"/>
              </a:rPr>
              <a:t>神经元</a:t>
            </a:r>
            <a:r>
              <a:rPr lang="zh-CN" altLang="en-US" dirty="0">
                <a:latin typeface="宋体" panose="02010600030101010101" pitchFamily="2" charset="-122"/>
                <a:ea typeface="宋体" panose="02010600030101010101" pitchFamily="2" charset="-122"/>
              </a:rPr>
              <a:t>由双区域飞秒激光器和饱和吸收石墨烯</a:t>
            </a:r>
            <a:r>
              <a:rPr lang="zh-CN" altLang="en-US" dirty="0" smtClean="0">
                <a:latin typeface="宋体" panose="02010600030101010101" pitchFamily="2" charset="-122"/>
                <a:ea typeface="宋体" panose="02010600030101010101" pitchFamily="2" charset="-122"/>
              </a:rPr>
              <a:t>组成，其</a:t>
            </a:r>
            <a:r>
              <a:rPr lang="zh-CN" altLang="en-US" dirty="0">
                <a:latin typeface="宋体" panose="02010600030101010101" pitchFamily="2" charset="-122"/>
                <a:ea typeface="宋体" panose="02010600030101010101" pitchFamily="2" charset="-122"/>
              </a:rPr>
              <a:t>功能特性已经被仿真和实验证实，两</a:t>
            </a:r>
            <a:r>
              <a:rPr lang="zh-CN" altLang="en-US" dirty="0" smtClean="0">
                <a:latin typeface="宋体" panose="02010600030101010101" pitchFamily="2" charset="-122"/>
                <a:ea typeface="宋体" panose="02010600030101010101" pitchFamily="2" charset="-122"/>
              </a:rPr>
              <a:t>区域</a:t>
            </a:r>
            <a:r>
              <a:rPr lang="zh-CN" altLang="en-US" dirty="0">
                <a:latin typeface="宋体" panose="02010600030101010101" pitchFamily="2" charset="-122"/>
                <a:ea typeface="宋体" panose="02010600030101010101" pitchFamily="2" charset="-122"/>
              </a:rPr>
              <a:t>分布式反馈混合瞬逝激光器由于其可集成性成为激光神经元研究的主要</a:t>
            </a:r>
            <a:r>
              <a:rPr lang="zh-CN" altLang="en-US" dirty="0" smtClean="0">
                <a:latin typeface="宋体" panose="02010600030101010101" pitchFamily="2" charset="-122"/>
                <a:ea typeface="宋体" panose="02010600030101010101" pitchFamily="2" charset="-122"/>
              </a:rPr>
              <a:t>目标。</a:t>
            </a:r>
            <a:endParaRPr lang="zh-CN" altLang="en-US" dirty="0">
              <a:latin typeface="宋体" panose="02010600030101010101" pitchFamily="2" charset="-122"/>
              <a:ea typeface="宋体" panose="02010600030101010101" pitchFamily="2" charset="-122"/>
            </a:endParaRPr>
          </a:p>
        </p:txBody>
      </p:sp>
      <p:cxnSp>
        <p:nvCxnSpPr>
          <p:cNvPr id="66" name="直接连接符 65"/>
          <p:cNvCxnSpPr/>
          <p:nvPr/>
        </p:nvCxnSpPr>
        <p:spPr>
          <a:xfrm>
            <a:off x="5159490" y="156949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159490" y="108689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4989926" y="1121485"/>
            <a:ext cx="2168370" cy="369332"/>
          </a:xfrm>
          <a:prstGeom prst="rect">
            <a:avLst/>
          </a:prstGeom>
          <a:noFill/>
        </p:spPr>
        <p:txBody>
          <a:bodyPr wrap="square" rtlCol="0">
            <a:spAutoFit/>
          </a:bodyPr>
          <a:lstStyle/>
          <a:p>
            <a:pPr algn="ctr"/>
            <a:r>
              <a:rPr lang="zh-CN" altLang="en-US" b="1" dirty="0" smtClean="0">
                <a:solidFill>
                  <a:schemeClr val="tx1">
                    <a:lumMod val="75000"/>
                    <a:lumOff val="25000"/>
                  </a:schemeClr>
                </a:solidFill>
              </a:rPr>
              <a:t>相关研究</a:t>
            </a:r>
            <a:endParaRPr lang="zh-CN" altLang="en-US" b="1" dirty="0">
              <a:solidFill>
                <a:schemeClr val="tx1">
                  <a:lumMod val="75000"/>
                  <a:lumOff val="25000"/>
                </a:schemeClr>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368" y="3249609"/>
            <a:ext cx="3791479" cy="2229161"/>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8504" y="2987000"/>
            <a:ext cx="2781688" cy="2886478"/>
          </a:xfrm>
          <a:prstGeom prst="rect">
            <a:avLst/>
          </a:prstGeom>
        </p:spPr>
      </p:pic>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19849" y="2987000"/>
            <a:ext cx="3096057" cy="2810267"/>
          </a:xfrm>
          <a:prstGeom prst="rect">
            <a:avLst/>
          </a:prstGeom>
        </p:spPr>
      </p:pic>
    </p:spTree>
    <p:extLst>
      <p:ext uri="{BB962C8B-B14F-4D97-AF65-F5344CB8AC3E}">
        <p14:creationId xmlns:p14="http://schemas.microsoft.com/office/powerpoint/2010/main" val="614575127"/>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pPr/>
              <a:t>13</a:t>
            </a:fld>
            <a:endParaRPr lang="zh-CN" altLang="en-US" dirty="0"/>
          </a:p>
        </p:txBody>
      </p:sp>
      <p:cxnSp>
        <p:nvCxnSpPr>
          <p:cNvPr id="66" name="直接连接符 65"/>
          <p:cNvCxnSpPr/>
          <p:nvPr/>
        </p:nvCxnSpPr>
        <p:spPr>
          <a:xfrm>
            <a:off x="5159490" y="156949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159490" y="108689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73" name="文本框 72"/>
          <p:cNvSpPr txBox="1"/>
          <p:nvPr/>
        </p:nvSpPr>
        <p:spPr>
          <a:xfrm>
            <a:off x="4390835" y="1121485"/>
            <a:ext cx="3410330" cy="369332"/>
          </a:xfrm>
          <a:prstGeom prst="rect">
            <a:avLst/>
          </a:prstGeom>
          <a:noFill/>
        </p:spPr>
        <p:txBody>
          <a:bodyPr wrap="square" rtlCol="0">
            <a:spAutoFit/>
          </a:bodyPr>
          <a:lstStyle/>
          <a:p>
            <a:pPr algn="ctr"/>
            <a:r>
              <a:rPr lang="zh-CN" altLang="en-US" b="1" dirty="0">
                <a:solidFill>
                  <a:schemeClr val="tx1">
                    <a:lumMod val="75000"/>
                    <a:lumOff val="25000"/>
                  </a:schemeClr>
                </a:solidFill>
              </a:rPr>
              <a:t>光学神经拟态网络框架</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416" y="1772816"/>
            <a:ext cx="6337111" cy="4288631"/>
          </a:xfrm>
          <a:prstGeom prst="rect">
            <a:avLst/>
          </a:prstGeom>
        </p:spPr>
      </p:pic>
      <p:sp>
        <p:nvSpPr>
          <p:cNvPr id="7" name="文本框 6"/>
          <p:cNvSpPr txBox="1"/>
          <p:nvPr/>
        </p:nvSpPr>
        <p:spPr>
          <a:xfrm>
            <a:off x="7464152" y="1772816"/>
            <a:ext cx="4104456" cy="2585323"/>
          </a:xfrm>
          <a:prstGeom prst="rect">
            <a:avLst/>
          </a:prstGeom>
          <a:noFill/>
        </p:spPr>
        <p:txBody>
          <a:bodyPr wrap="square" rtlCol="0">
            <a:spAutoFit/>
          </a:bodyPr>
          <a:lstStyle/>
          <a:p>
            <a:pPr indent="457200" algn="just"/>
            <a:r>
              <a:rPr lang="zh-CN" altLang="en-US" dirty="0" smtClean="0">
                <a:latin typeface="宋体" panose="02010600030101010101" pitchFamily="2" charset="-122"/>
                <a:ea typeface="宋体" panose="02010600030101010101" pitchFamily="2" charset="-122"/>
              </a:rPr>
              <a:t>广播环（</a:t>
            </a:r>
            <a:r>
              <a:rPr lang="en-US" altLang="zh-CN" dirty="0" smtClean="0">
                <a:latin typeface="宋体" panose="02010600030101010101" pitchFamily="2" charset="-122"/>
                <a:ea typeface="宋体" panose="02010600030101010101" pitchFamily="2" charset="-122"/>
              </a:rPr>
              <a:t>BL</a:t>
            </a:r>
            <a:r>
              <a:rPr lang="zh-CN" altLang="en-US" dirty="0" smtClean="0">
                <a:latin typeface="宋体" panose="02010600030101010101" pitchFamily="2" charset="-122"/>
                <a:ea typeface="宋体" panose="02010600030101010101" pitchFamily="2" charset="-122"/>
              </a:rPr>
              <a:t>）是</a:t>
            </a:r>
            <a:r>
              <a:rPr lang="zh-CN" altLang="en-US" dirty="0">
                <a:latin typeface="宋体" panose="02010600030101010101" pitchFamily="2" charset="-122"/>
                <a:ea typeface="宋体" panose="02010600030101010101" pitchFamily="2" charset="-122"/>
              </a:rPr>
              <a:t>由普林斯顿大学</a:t>
            </a:r>
            <a:r>
              <a:rPr lang="zh-CN" altLang="en-US" dirty="0" smtClean="0">
                <a:latin typeface="宋体" panose="02010600030101010101" pitchFamily="2" charset="-122"/>
                <a:ea typeface="宋体" panose="02010600030101010101" pitchFamily="2" charset="-122"/>
              </a:rPr>
              <a:t>的</a:t>
            </a:r>
            <a:r>
              <a:rPr lang="en-US" altLang="zh-CN" dirty="0" err="1" smtClean="0">
                <a:latin typeface="宋体" panose="02010600030101010101" pitchFamily="2" charset="-122"/>
                <a:ea typeface="宋体" panose="02010600030101010101" pitchFamily="2" charset="-122"/>
              </a:rPr>
              <a:t>Prucnal</a:t>
            </a:r>
            <a:r>
              <a:rPr lang="zh-CN" altLang="en-US" dirty="0" smtClean="0">
                <a:latin typeface="宋体" panose="02010600030101010101" pitchFamily="2" charset="-122"/>
                <a:ea typeface="宋体" panose="02010600030101010101" pitchFamily="2" charset="-122"/>
              </a:rPr>
              <a:t>研究</a:t>
            </a:r>
            <a:r>
              <a:rPr lang="zh-CN" altLang="en-US" dirty="0">
                <a:latin typeface="宋体" panose="02010600030101010101" pitchFamily="2" charset="-122"/>
                <a:ea typeface="宋体" panose="02010600030101010101" pitchFamily="2" charset="-122"/>
              </a:rPr>
              <a:t>组研发的一套可集成的光学神经拟态框架中的基本单元，其利用波分复用技术，以网络处理节点（</a:t>
            </a:r>
            <a:r>
              <a:rPr lang="en-US" altLang="zh-CN" dirty="0" err="1">
                <a:latin typeface="宋体" panose="02010600030101010101" pitchFamily="2" charset="-122"/>
                <a:ea typeface="宋体" panose="02010600030101010101" pitchFamily="2" charset="-122"/>
              </a:rPr>
              <a:t>PNN</a:t>
            </a:r>
            <a:r>
              <a:rPr lang="zh-CN" altLang="en-US" dirty="0">
                <a:latin typeface="宋体" panose="02010600030101010101" pitchFamily="2" charset="-122"/>
                <a:ea typeface="宋体" panose="02010600030101010101" pitchFamily="2" charset="-122"/>
              </a:rPr>
              <a:t>）为信息处理子节点，可支持高性能脉冲激光神经元的并行通信，为实现复杂光脉冲神经网络提供了理论基础。更高级的网络结构可以通过广播环之间的相互连接实现</a:t>
            </a:r>
            <a:r>
              <a:rPr lang="zh-CN" altLang="en-US" dirty="0" smtClean="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
        <p:nvSpPr>
          <p:cNvPr id="8" name="文本框 7"/>
          <p:cNvSpPr txBox="1"/>
          <p:nvPr/>
        </p:nvSpPr>
        <p:spPr>
          <a:xfrm>
            <a:off x="7464152" y="5013176"/>
            <a:ext cx="4392488" cy="646331"/>
          </a:xfrm>
          <a:prstGeom prst="rect">
            <a:avLst/>
          </a:prstGeom>
          <a:noFill/>
        </p:spPr>
        <p:txBody>
          <a:bodyPr wrap="square" rtlCol="0">
            <a:spAutoFit/>
          </a:bodyPr>
          <a:lstStyle/>
          <a:p>
            <a:r>
              <a:rPr lang="en-US" altLang="zh-CN" dirty="0" smtClean="0">
                <a:latin typeface="+mn-ea"/>
              </a:rPr>
              <a:t>(a)</a:t>
            </a:r>
            <a:r>
              <a:rPr lang="zh-CN" altLang="en-US" dirty="0" smtClean="0">
                <a:latin typeface="+mn-ea"/>
              </a:rPr>
              <a:t>网络</a:t>
            </a:r>
            <a:r>
              <a:rPr lang="zh-CN" altLang="en-US" dirty="0">
                <a:latin typeface="+mn-ea"/>
              </a:rPr>
              <a:t>处理节点实验框图</a:t>
            </a:r>
          </a:p>
          <a:p>
            <a:r>
              <a:rPr lang="en-US" altLang="zh-CN" dirty="0" smtClean="0">
                <a:latin typeface="+mn-ea"/>
              </a:rPr>
              <a:t>(b)</a:t>
            </a:r>
            <a:r>
              <a:rPr lang="zh-CN" altLang="en-US" dirty="0" smtClean="0">
                <a:latin typeface="+mn-ea"/>
              </a:rPr>
              <a:t>广播</a:t>
            </a:r>
            <a:r>
              <a:rPr lang="zh-CN" altLang="en-US" dirty="0">
                <a:latin typeface="+mn-ea"/>
              </a:rPr>
              <a:t>环结构简图</a:t>
            </a:r>
          </a:p>
        </p:txBody>
      </p:sp>
    </p:spTree>
    <p:extLst>
      <p:ext uri="{BB962C8B-B14F-4D97-AF65-F5344CB8AC3E}">
        <p14:creationId xmlns:p14="http://schemas.microsoft.com/office/powerpoint/2010/main" val="678435947"/>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pPr/>
              <a:t>14</a:t>
            </a:fld>
            <a:endParaRPr lang="zh-CN" altLang="en-US" dirty="0"/>
          </a:p>
        </p:txBody>
      </p:sp>
      <p:cxnSp>
        <p:nvCxnSpPr>
          <p:cNvPr id="20" name="直接连接符 19"/>
          <p:cNvCxnSpPr/>
          <p:nvPr/>
        </p:nvCxnSpPr>
        <p:spPr>
          <a:xfrm>
            <a:off x="5159490" y="156949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159490" y="108689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4390835" y="1121485"/>
            <a:ext cx="3410330" cy="369332"/>
          </a:xfrm>
          <a:prstGeom prst="rect">
            <a:avLst/>
          </a:prstGeom>
          <a:noFill/>
        </p:spPr>
        <p:txBody>
          <a:bodyPr wrap="square" rtlCol="0">
            <a:spAutoFit/>
          </a:bodyPr>
          <a:lstStyle/>
          <a:p>
            <a:pPr algn="ctr"/>
            <a:r>
              <a:rPr lang="zh-CN" altLang="en-US" b="1" dirty="0" smtClean="0">
                <a:solidFill>
                  <a:schemeClr val="tx1">
                    <a:lumMod val="75000"/>
                    <a:lumOff val="25000"/>
                  </a:schemeClr>
                </a:solidFill>
              </a:rPr>
              <a:t>生物光电混合计算</a:t>
            </a:r>
            <a:endParaRPr lang="zh-CN" altLang="en-US" b="1" dirty="0">
              <a:solidFill>
                <a:schemeClr val="tx1">
                  <a:lumMod val="75000"/>
                  <a:lumOff val="25000"/>
                </a:schemeClr>
              </a:solidFill>
            </a:endParaRPr>
          </a:p>
        </p:txBody>
      </p:sp>
      <p:sp>
        <p:nvSpPr>
          <p:cNvPr id="28" name="文本框 27"/>
          <p:cNvSpPr txBox="1"/>
          <p:nvPr/>
        </p:nvSpPr>
        <p:spPr>
          <a:xfrm>
            <a:off x="983432" y="1844824"/>
            <a:ext cx="10513168" cy="1338828"/>
          </a:xfrm>
          <a:prstGeom prst="rect">
            <a:avLst/>
          </a:prstGeom>
          <a:noFill/>
        </p:spPr>
        <p:txBody>
          <a:bodyPr wrap="square" rtlCol="0">
            <a:spAutoFit/>
          </a:bodyPr>
          <a:lstStyle/>
          <a:p>
            <a:pPr indent="457200">
              <a:lnSpc>
                <a:spcPct val="150000"/>
              </a:lnSpc>
            </a:pPr>
            <a:r>
              <a:rPr lang="zh-CN" altLang="en-US" dirty="0" smtClean="0">
                <a:latin typeface="宋体" panose="02010600030101010101" pitchFamily="2" charset="-122"/>
                <a:ea typeface="宋体" panose="02010600030101010101" pitchFamily="2" charset="-122"/>
              </a:rPr>
              <a:t>生物的网络和系统处理信息的能力非常强，效率也非常高。但是生物的信息传递速度（毫秒量级）相比于光电系统（</a:t>
            </a:r>
            <a:r>
              <a:rPr lang="en-US" altLang="zh-CN" dirty="0" smtClean="0">
                <a:latin typeface="宋体" panose="02010600030101010101" pitchFamily="2" charset="-122"/>
                <a:ea typeface="宋体" panose="02010600030101010101" pitchFamily="2" charset="-122"/>
              </a:rPr>
              <a:t>GHz</a:t>
            </a:r>
            <a:r>
              <a:rPr lang="zh-CN" altLang="en-US" dirty="0" smtClean="0">
                <a:latin typeface="宋体" panose="02010600030101010101" pitchFamily="2" charset="-122"/>
                <a:ea typeface="宋体" panose="02010600030101010101" pitchFamily="2" charset="-122"/>
              </a:rPr>
              <a:t>）速度是很慢的，如果使用光电技术重现生物网络的拓扑结构和非线性处理能力，利用光电的高带宽、高速度优势就可以实现更为高效强大的计算能力。</a:t>
            </a:r>
            <a:endParaRPr lang="en-US" altLang="zh-CN"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70222422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5000">
              <a:srgbClr val="E6E6E6"/>
            </a:gs>
            <a:gs pos="25000">
              <a:schemeClr val="bg1">
                <a:lumMod val="95000"/>
              </a:schemeClr>
            </a:gs>
            <a:gs pos="100000">
              <a:schemeClr val="bg1">
                <a:lumMod val="8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9" name="Freeform 5"/>
          <p:cNvSpPr>
            <a:spLocks noEditPoints="1"/>
          </p:cNvSpPr>
          <p:nvPr/>
        </p:nvSpPr>
        <p:spPr bwMode="auto">
          <a:xfrm>
            <a:off x="0" y="263187"/>
            <a:ext cx="12192000" cy="2353917"/>
          </a:xfrm>
          <a:custGeom>
            <a:avLst/>
            <a:gdLst>
              <a:gd name="T0" fmla="*/ 7933 w 8000"/>
              <a:gd name="T1" fmla="*/ 1418 h 1542"/>
              <a:gd name="T2" fmla="*/ 7832 w 8000"/>
              <a:gd name="T3" fmla="*/ 1315 h 1542"/>
              <a:gd name="T4" fmla="*/ 7738 w 8000"/>
              <a:gd name="T5" fmla="*/ 1352 h 1542"/>
              <a:gd name="T6" fmla="*/ 7673 w 8000"/>
              <a:gd name="T7" fmla="*/ 1336 h 1542"/>
              <a:gd name="T8" fmla="*/ 7538 w 8000"/>
              <a:gd name="T9" fmla="*/ 1313 h 1542"/>
              <a:gd name="T10" fmla="*/ 7430 w 8000"/>
              <a:gd name="T11" fmla="*/ 1287 h 1542"/>
              <a:gd name="T12" fmla="*/ 7292 w 8000"/>
              <a:gd name="T13" fmla="*/ 1358 h 1542"/>
              <a:gd name="T14" fmla="*/ 7170 w 8000"/>
              <a:gd name="T15" fmla="*/ 1352 h 1542"/>
              <a:gd name="T16" fmla="*/ 6993 w 8000"/>
              <a:gd name="T17" fmla="*/ 1400 h 1542"/>
              <a:gd name="T18" fmla="*/ 6886 w 8000"/>
              <a:gd name="T19" fmla="*/ 1357 h 1542"/>
              <a:gd name="T20" fmla="*/ 6766 w 8000"/>
              <a:gd name="T21" fmla="*/ 1380 h 1542"/>
              <a:gd name="T22" fmla="*/ 6640 w 8000"/>
              <a:gd name="T23" fmla="*/ 1194 h 1542"/>
              <a:gd name="T24" fmla="*/ 6505 w 8000"/>
              <a:gd name="T25" fmla="*/ 1157 h 1542"/>
              <a:gd name="T26" fmla="*/ 6381 w 8000"/>
              <a:gd name="T27" fmla="*/ 1311 h 1542"/>
              <a:gd name="T28" fmla="*/ 6242 w 8000"/>
              <a:gd name="T29" fmla="*/ 1181 h 1542"/>
              <a:gd name="T30" fmla="*/ 5688 w 8000"/>
              <a:gd name="T31" fmla="*/ 818 h 1542"/>
              <a:gd name="T32" fmla="*/ 5396 w 8000"/>
              <a:gd name="T33" fmla="*/ 674 h 1542"/>
              <a:gd name="T34" fmla="*/ 5346 w 8000"/>
              <a:gd name="T35" fmla="*/ 615 h 1542"/>
              <a:gd name="T36" fmla="*/ 5292 w 8000"/>
              <a:gd name="T37" fmla="*/ 1274 h 1542"/>
              <a:gd name="T38" fmla="*/ 5007 w 8000"/>
              <a:gd name="T39" fmla="*/ 1089 h 1542"/>
              <a:gd name="T40" fmla="*/ 4819 w 8000"/>
              <a:gd name="T41" fmla="*/ 685 h 1542"/>
              <a:gd name="T42" fmla="*/ 4540 w 8000"/>
              <a:gd name="T43" fmla="*/ 1250 h 1542"/>
              <a:gd name="T44" fmla="*/ 4474 w 8000"/>
              <a:gd name="T45" fmla="*/ 1255 h 1542"/>
              <a:gd name="T46" fmla="*/ 4398 w 8000"/>
              <a:gd name="T47" fmla="*/ 1265 h 1542"/>
              <a:gd name="T48" fmla="*/ 4286 w 8000"/>
              <a:gd name="T49" fmla="*/ 1131 h 1542"/>
              <a:gd name="T50" fmla="*/ 4046 w 8000"/>
              <a:gd name="T51" fmla="*/ 1117 h 1542"/>
              <a:gd name="T52" fmla="*/ 3923 w 8000"/>
              <a:gd name="T53" fmla="*/ 975 h 1542"/>
              <a:gd name="T54" fmla="*/ 3742 w 8000"/>
              <a:gd name="T55" fmla="*/ 1095 h 1542"/>
              <a:gd name="T56" fmla="*/ 3585 w 8000"/>
              <a:gd name="T57" fmla="*/ 1415 h 1542"/>
              <a:gd name="T58" fmla="*/ 3463 w 8000"/>
              <a:gd name="T59" fmla="*/ 1255 h 1542"/>
              <a:gd name="T60" fmla="*/ 3390 w 8000"/>
              <a:gd name="T61" fmla="*/ 372 h 1542"/>
              <a:gd name="T62" fmla="*/ 3367 w 8000"/>
              <a:gd name="T63" fmla="*/ 187 h 1542"/>
              <a:gd name="T64" fmla="*/ 3329 w 8000"/>
              <a:gd name="T65" fmla="*/ 695 h 1542"/>
              <a:gd name="T66" fmla="*/ 2997 w 8000"/>
              <a:gd name="T67" fmla="*/ 1479 h 1542"/>
              <a:gd name="T68" fmla="*/ 2797 w 8000"/>
              <a:gd name="T69" fmla="*/ 1119 h 1542"/>
              <a:gd name="T70" fmla="*/ 2628 w 8000"/>
              <a:gd name="T71" fmla="*/ 1372 h 1542"/>
              <a:gd name="T72" fmla="*/ 2470 w 8000"/>
              <a:gd name="T73" fmla="*/ 1378 h 1542"/>
              <a:gd name="T74" fmla="*/ 2310 w 8000"/>
              <a:gd name="T75" fmla="*/ 1440 h 1542"/>
              <a:gd name="T76" fmla="*/ 2152 w 8000"/>
              <a:gd name="T77" fmla="*/ 1391 h 1542"/>
              <a:gd name="T78" fmla="*/ 2055 w 8000"/>
              <a:gd name="T79" fmla="*/ 1463 h 1542"/>
              <a:gd name="T80" fmla="*/ 1975 w 8000"/>
              <a:gd name="T81" fmla="*/ 1479 h 1542"/>
              <a:gd name="T82" fmla="*/ 1805 w 8000"/>
              <a:gd name="T83" fmla="*/ 1456 h 1542"/>
              <a:gd name="T84" fmla="*/ 1673 w 8000"/>
              <a:gd name="T85" fmla="*/ 1469 h 1542"/>
              <a:gd name="T86" fmla="*/ 1531 w 8000"/>
              <a:gd name="T87" fmla="*/ 1408 h 1542"/>
              <a:gd name="T88" fmla="*/ 1443 w 8000"/>
              <a:gd name="T89" fmla="*/ 1265 h 1542"/>
              <a:gd name="T90" fmla="*/ 1253 w 8000"/>
              <a:gd name="T91" fmla="*/ 1421 h 1542"/>
              <a:gd name="T92" fmla="*/ 1155 w 8000"/>
              <a:gd name="T93" fmla="*/ 1401 h 1542"/>
              <a:gd name="T94" fmla="*/ 1051 w 8000"/>
              <a:gd name="T95" fmla="*/ 1389 h 1542"/>
              <a:gd name="T96" fmla="*/ 969 w 8000"/>
              <a:gd name="T97" fmla="*/ 1224 h 1542"/>
              <a:gd name="T98" fmla="*/ 843 w 8000"/>
              <a:gd name="T99" fmla="*/ 1375 h 1542"/>
              <a:gd name="T100" fmla="*/ 664 w 8000"/>
              <a:gd name="T101" fmla="*/ 1427 h 1542"/>
              <a:gd name="T102" fmla="*/ 515 w 8000"/>
              <a:gd name="T103" fmla="*/ 1241 h 1542"/>
              <a:gd name="T104" fmla="*/ 320 w 8000"/>
              <a:gd name="T105" fmla="*/ 1245 h 1542"/>
              <a:gd name="T106" fmla="*/ 218 w 8000"/>
              <a:gd name="T107" fmla="*/ 1342 h 1542"/>
              <a:gd name="T108" fmla="*/ 56 w 8000"/>
              <a:gd name="T109" fmla="*/ 1357 h 1542"/>
              <a:gd name="T110" fmla="*/ 3369 w 8000"/>
              <a:gd name="T111" fmla="*/ 1408 h 1542"/>
              <a:gd name="T112" fmla="*/ 3356 w 8000"/>
              <a:gd name="T113" fmla="*/ 1141 h 1542"/>
              <a:gd name="T114" fmla="*/ 3356 w 8000"/>
              <a:gd name="T115" fmla="*/ 872 h 1542"/>
              <a:gd name="T116" fmla="*/ 3356 w 8000"/>
              <a:gd name="T117" fmla="*/ 756 h 1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000" h="1542">
                <a:moveTo>
                  <a:pt x="7978" y="1472"/>
                </a:moveTo>
                <a:cubicBezTo>
                  <a:pt x="7978" y="1462"/>
                  <a:pt x="7978" y="1462"/>
                  <a:pt x="7978" y="1462"/>
                </a:cubicBezTo>
                <a:cubicBezTo>
                  <a:pt x="7966" y="1462"/>
                  <a:pt x="7966" y="1462"/>
                  <a:pt x="7966" y="1462"/>
                </a:cubicBezTo>
                <a:cubicBezTo>
                  <a:pt x="7966" y="1436"/>
                  <a:pt x="7966" y="1436"/>
                  <a:pt x="7966" y="1436"/>
                </a:cubicBezTo>
                <a:cubicBezTo>
                  <a:pt x="7955" y="1436"/>
                  <a:pt x="7955" y="1436"/>
                  <a:pt x="7955" y="1436"/>
                </a:cubicBezTo>
                <a:cubicBezTo>
                  <a:pt x="7955" y="1420"/>
                  <a:pt x="7955" y="1420"/>
                  <a:pt x="7955" y="1420"/>
                </a:cubicBezTo>
                <a:cubicBezTo>
                  <a:pt x="7941" y="1420"/>
                  <a:pt x="7941" y="1420"/>
                  <a:pt x="7941" y="1420"/>
                </a:cubicBezTo>
                <a:cubicBezTo>
                  <a:pt x="7941" y="1428"/>
                  <a:pt x="7941" y="1428"/>
                  <a:pt x="7941" y="1428"/>
                </a:cubicBezTo>
                <a:cubicBezTo>
                  <a:pt x="7933" y="1428"/>
                  <a:pt x="7933" y="1428"/>
                  <a:pt x="7933" y="1428"/>
                </a:cubicBezTo>
                <a:cubicBezTo>
                  <a:pt x="7933" y="1418"/>
                  <a:pt x="7933" y="1418"/>
                  <a:pt x="7933" y="1418"/>
                </a:cubicBezTo>
                <a:cubicBezTo>
                  <a:pt x="7916" y="1418"/>
                  <a:pt x="7916" y="1418"/>
                  <a:pt x="7916" y="1418"/>
                </a:cubicBezTo>
                <a:cubicBezTo>
                  <a:pt x="7916" y="1433"/>
                  <a:pt x="7916" y="1433"/>
                  <a:pt x="7916" y="1433"/>
                </a:cubicBezTo>
                <a:cubicBezTo>
                  <a:pt x="7895" y="1433"/>
                  <a:pt x="7895" y="1433"/>
                  <a:pt x="7895" y="1433"/>
                </a:cubicBezTo>
                <a:cubicBezTo>
                  <a:pt x="7895" y="1335"/>
                  <a:pt x="7895" y="1335"/>
                  <a:pt x="7895" y="1335"/>
                </a:cubicBezTo>
                <a:cubicBezTo>
                  <a:pt x="7879" y="1335"/>
                  <a:pt x="7879" y="1335"/>
                  <a:pt x="7879" y="1335"/>
                </a:cubicBezTo>
                <a:cubicBezTo>
                  <a:pt x="7855" y="1316"/>
                  <a:pt x="7855" y="1316"/>
                  <a:pt x="7855" y="1316"/>
                </a:cubicBezTo>
                <a:cubicBezTo>
                  <a:pt x="7855" y="1300"/>
                  <a:pt x="7855" y="1300"/>
                  <a:pt x="7855" y="1300"/>
                </a:cubicBezTo>
                <a:cubicBezTo>
                  <a:pt x="7843" y="1300"/>
                  <a:pt x="7843" y="1300"/>
                  <a:pt x="7843" y="1300"/>
                </a:cubicBezTo>
                <a:cubicBezTo>
                  <a:pt x="7843" y="1315"/>
                  <a:pt x="7843" y="1315"/>
                  <a:pt x="7843" y="1315"/>
                </a:cubicBezTo>
                <a:cubicBezTo>
                  <a:pt x="7832" y="1315"/>
                  <a:pt x="7832" y="1315"/>
                  <a:pt x="7832" y="1315"/>
                </a:cubicBezTo>
                <a:cubicBezTo>
                  <a:pt x="7832" y="1300"/>
                  <a:pt x="7832" y="1300"/>
                  <a:pt x="7832" y="1300"/>
                </a:cubicBezTo>
                <a:cubicBezTo>
                  <a:pt x="7821" y="1300"/>
                  <a:pt x="7821" y="1300"/>
                  <a:pt x="7821" y="1300"/>
                </a:cubicBezTo>
                <a:cubicBezTo>
                  <a:pt x="7821" y="1315"/>
                  <a:pt x="7821" y="1315"/>
                  <a:pt x="7821" y="1315"/>
                </a:cubicBezTo>
                <a:cubicBezTo>
                  <a:pt x="7806" y="1335"/>
                  <a:pt x="7806" y="1335"/>
                  <a:pt x="7806" y="1335"/>
                </a:cubicBezTo>
                <a:cubicBezTo>
                  <a:pt x="7789" y="1335"/>
                  <a:pt x="7789" y="1335"/>
                  <a:pt x="7789" y="1335"/>
                </a:cubicBezTo>
                <a:cubicBezTo>
                  <a:pt x="7789" y="1436"/>
                  <a:pt x="7789" y="1436"/>
                  <a:pt x="7789" y="1436"/>
                </a:cubicBezTo>
                <a:cubicBezTo>
                  <a:pt x="7749" y="1436"/>
                  <a:pt x="7749" y="1436"/>
                  <a:pt x="7749" y="1436"/>
                </a:cubicBezTo>
                <a:cubicBezTo>
                  <a:pt x="7749" y="1345"/>
                  <a:pt x="7749" y="1345"/>
                  <a:pt x="7749" y="1345"/>
                </a:cubicBezTo>
                <a:cubicBezTo>
                  <a:pt x="7738" y="1345"/>
                  <a:pt x="7738" y="1345"/>
                  <a:pt x="7738" y="1345"/>
                </a:cubicBezTo>
                <a:cubicBezTo>
                  <a:pt x="7738" y="1352"/>
                  <a:pt x="7738" y="1352"/>
                  <a:pt x="7738" y="1352"/>
                </a:cubicBezTo>
                <a:cubicBezTo>
                  <a:pt x="7724" y="1352"/>
                  <a:pt x="7724" y="1352"/>
                  <a:pt x="7724" y="1352"/>
                </a:cubicBezTo>
                <a:cubicBezTo>
                  <a:pt x="7724" y="1337"/>
                  <a:pt x="7724" y="1337"/>
                  <a:pt x="7724" y="1337"/>
                </a:cubicBezTo>
                <a:cubicBezTo>
                  <a:pt x="7713" y="1337"/>
                  <a:pt x="7713" y="1337"/>
                  <a:pt x="7713" y="1337"/>
                </a:cubicBezTo>
                <a:cubicBezTo>
                  <a:pt x="7713" y="1321"/>
                  <a:pt x="7713" y="1321"/>
                  <a:pt x="7713" y="1321"/>
                </a:cubicBezTo>
                <a:cubicBezTo>
                  <a:pt x="7697" y="1321"/>
                  <a:pt x="7697" y="1321"/>
                  <a:pt x="7697" y="1321"/>
                </a:cubicBezTo>
                <a:cubicBezTo>
                  <a:pt x="7697" y="1336"/>
                  <a:pt x="7697" y="1336"/>
                  <a:pt x="7697" y="1336"/>
                </a:cubicBezTo>
                <a:cubicBezTo>
                  <a:pt x="7687" y="1336"/>
                  <a:pt x="7687" y="1336"/>
                  <a:pt x="7687" y="1336"/>
                </a:cubicBezTo>
                <a:cubicBezTo>
                  <a:pt x="7687" y="1324"/>
                  <a:pt x="7687" y="1324"/>
                  <a:pt x="7687" y="1324"/>
                </a:cubicBezTo>
                <a:cubicBezTo>
                  <a:pt x="7673" y="1324"/>
                  <a:pt x="7673" y="1324"/>
                  <a:pt x="7673" y="1324"/>
                </a:cubicBezTo>
                <a:cubicBezTo>
                  <a:pt x="7673" y="1336"/>
                  <a:pt x="7673" y="1336"/>
                  <a:pt x="7673" y="1336"/>
                </a:cubicBezTo>
                <a:cubicBezTo>
                  <a:pt x="7659" y="1336"/>
                  <a:pt x="7659" y="1336"/>
                  <a:pt x="7659" y="1336"/>
                </a:cubicBezTo>
                <a:cubicBezTo>
                  <a:pt x="7659" y="1326"/>
                  <a:pt x="7659" y="1326"/>
                  <a:pt x="7659" y="1326"/>
                </a:cubicBezTo>
                <a:cubicBezTo>
                  <a:pt x="7645" y="1326"/>
                  <a:pt x="7645" y="1326"/>
                  <a:pt x="7645" y="1326"/>
                </a:cubicBezTo>
                <a:cubicBezTo>
                  <a:pt x="7645" y="1356"/>
                  <a:pt x="7645" y="1356"/>
                  <a:pt x="7645" y="1356"/>
                </a:cubicBezTo>
                <a:cubicBezTo>
                  <a:pt x="7616" y="1356"/>
                  <a:pt x="7616" y="1356"/>
                  <a:pt x="7616" y="1356"/>
                </a:cubicBezTo>
                <a:cubicBezTo>
                  <a:pt x="7616" y="1439"/>
                  <a:pt x="7616" y="1439"/>
                  <a:pt x="7616" y="1439"/>
                </a:cubicBezTo>
                <a:cubicBezTo>
                  <a:pt x="7581" y="1439"/>
                  <a:pt x="7581" y="1439"/>
                  <a:pt x="7581" y="1439"/>
                </a:cubicBezTo>
                <a:cubicBezTo>
                  <a:pt x="7581" y="1337"/>
                  <a:pt x="7581" y="1337"/>
                  <a:pt x="7581" y="1337"/>
                </a:cubicBezTo>
                <a:cubicBezTo>
                  <a:pt x="7557" y="1337"/>
                  <a:pt x="7557" y="1337"/>
                  <a:pt x="7557" y="1337"/>
                </a:cubicBezTo>
                <a:cubicBezTo>
                  <a:pt x="7538" y="1313"/>
                  <a:pt x="7538" y="1313"/>
                  <a:pt x="7538" y="1313"/>
                </a:cubicBezTo>
                <a:cubicBezTo>
                  <a:pt x="7497" y="1313"/>
                  <a:pt x="7497" y="1313"/>
                  <a:pt x="7497" y="1313"/>
                </a:cubicBezTo>
                <a:cubicBezTo>
                  <a:pt x="7497" y="1416"/>
                  <a:pt x="7497" y="1416"/>
                  <a:pt x="7497" y="1416"/>
                </a:cubicBezTo>
                <a:cubicBezTo>
                  <a:pt x="7483" y="1416"/>
                  <a:pt x="7483" y="1416"/>
                  <a:pt x="7483" y="1416"/>
                </a:cubicBezTo>
                <a:cubicBezTo>
                  <a:pt x="7483" y="1314"/>
                  <a:pt x="7483" y="1314"/>
                  <a:pt x="7483" y="1314"/>
                </a:cubicBezTo>
                <a:cubicBezTo>
                  <a:pt x="7465" y="1285"/>
                  <a:pt x="7465" y="1285"/>
                  <a:pt x="7465" y="1285"/>
                </a:cubicBezTo>
                <a:cubicBezTo>
                  <a:pt x="7452" y="1285"/>
                  <a:pt x="7452" y="1285"/>
                  <a:pt x="7452" y="1285"/>
                </a:cubicBezTo>
                <a:cubicBezTo>
                  <a:pt x="7452" y="1291"/>
                  <a:pt x="7452" y="1291"/>
                  <a:pt x="7452" y="1291"/>
                </a:cubicBezTo>
                <a:cubicBezTo>
                  <a:pt x="7441" y="1291"/>
                  <a:pt x="7441" y="1291"/>
                  <a:pt x="7441" y="1291"/>
                </a:cubicBezTo>
                <a:cubicBezTo>
                  <a:pt x="7441" y="1287"/>
                  <a:pt x="7441" y="1287"/>
                  <a:pt x="7441" y="1287"/>
                </a:cubicBezTo>
                <a:cubicBezTo>
                  <a:pt x="7430" y="1287"/>
                  <a:pt x="7430" y="1287"/>
                  <a:pt x="7430" y="1287"/>
                </a:cubicBezTo>
                <a:cubicBezTo>
                  <a:pt x="7430" y="1301"/>
                  <a:pt x="7430" y="1301"/>
                  <a:pt x="7430" y="1301"/>
                </a:cubicBezTo>
                <a:cubicBezTo>
                  <a:pt x="7383" y="1301"/>
                  <a:pt x="7383" y="1301"/>
                  <a:pt x="7383" y="1301"/>
                </a:cubicBezTo>
                <a:cubicBezTo>
                  <a:pt x="7383" y="1286"/>
                  <a:pt x="7383" y="1286"/>
                  <a:pt x="7383" y="1286"/>
                </a:cubicBezTo>
                <a:cubicBezTo>
                  <a:pt x="7370" y="1261"/>
                  <a:pt x="7370" y="1261"/>
                  <a:pt x="7370" y="1261"/>
                </a:cubicBezTo>
                <a:cubicBezTo>
                  <a:pt x="7326" y="1261"/>
                  <a:pt x="7326" y="1261"/>
                  <a:pt x="7326" y="1261"/>
                </a:cubicBezTo>
                <a:cubicBezTo>
                  <a:pt x="7326" y="1286"/>
                  <a:pt x="7326" y="1286"/>
                  <a:pt x="7326" y="1286"/>
                </a:cubicBezTo>
                <a:cubicBezTo>
                  <a:pt x="7297" y="1286"/>
                  <a:pt x="7297" y="1286"/>
                  <a:pt x="7297" y="1286"/>
                </a:cubicBezTo>
                <a:cubicBezTo>
                  <a:pt x="7297" y="1303"/>
                  <a:pt x="7297" y="1303"/>
                  <a:pt x="7297" y="1303"/>
                </a:cubicBezTo>
                <a:cubicBezTo>
                  <a:pt x="7292" y="1303"/>
                  <a:pt x="7292" y="1303"/>
                  <a:pt x="7292" y="1303"/>
                </a:cubicBezTo>
                <a:cubicBezTo>
                  <a:pt x="7292" y="1358"/>
                  <a:pt x="7292" y="1358"/>
                  <a:pt x="7292" y="1358"/>
                </a:cubicBezTo>
                <a:cubicBezTo>
                  <a:pt x="7281" y="1358"/>
                  <a:pt x="7281" y="1358"/>
                  <a:pt x="7281" y="1358"/>
                </a:cubicBezTo>
                <a:cubicBezTo>
                  <a:pt x="7281" y="1302"/>
                  <a:pt x="7281" y="1302"/>
                  <a:pt x="7281" y="1302"/>
                </a:cubicBezTo>
                <a:cubicBezTo>
                  <a:pt x="7273" y="1302"/>
                  <a:pt x="7273" y="1302"/>
                  <a:pt x="7273" y="1302"/>
                </a:cubicBezTo>
                <a:cubicBezTo>
                  <a:pt x="7273" y="1279"/>
                  <a:pt x="7273" y="1279"/>
                  <a:pt x="7273" y="1279"/>
                </a:cubicBezTo>
                <a:cubicBezTo>
                  <a:pt x="7210" y="1279"/>
                  <a:pt x="7210" y="1279"/>
                  <a:pt x="7210" y="1279"/>
                </a:cubicBezTo>
                <a:cubicBezTo>
                  <a:pt x="7210" y="1303"/>
                  <a:pt x="7210" y="1303"/>
                  <a:pt x="7210" y="1303"/>
                </a:cubicBezTo>
                <a:cubicBezTo>
                  <a:pt x="7179" y="1303"/>
                  <a:pt x="7179" y="1303"/>
                  <a:pt x="7179" y="1303"/>
                </a:cubicBezTo>
                <a:cubicBezTo>
                  <a:pt x="7179" y="1323"/>
                  <a:pt x="7179" y="1323"/>
                  <a:pt x="7179" y="1323"/>
                </a:cubicBezTo>
                <a:cubicBezTo>
                  <a:pt x="7170" y="1323"/>
                  <a:pt x="7170" y="1323"/>
                  <a:pt x="7170" y="1323"/>
                </a:cubicBezTo>
                <a:cubicBezTo>
                  <a:pt x="7170" y="1352"/>
                  <a:pt x="7170" y="1352"/>
                  <a:pt x="7170" y="1352"/>
                </a:cubicBezTo>
                <a:cubicBezTo>
                  <a:pt x="7090" y="1352"/>
                  <a:pt x="7090" y="1352"/>
                  <a:pt x="7090" y="1352"/>
                </a:cubicBezTo>
                <a:cubicBezTo>
                  <a:pt x="7090" y="1362"/>
                  <a:pt x="7090" y="1362"/>
                  <a:pt x="7090" y="1362"/>
                </a:cubicBezTo>
                <a:cubicBezTo>
                  <a:pt x="7069" y="1362"/>
                  <a:pt x="7069" y="1362"/>
                  <a:pt x="7069" y="1362"/>
                </a:cubicBezTo>
                <a:cubicBezTo>
                  <a:pt x="7069" y="1308"/>
                  <a:pt x="7069" y="1308"/>
                  <a:pt x="7069" y="1308"/>
                </a:cubicBezTo>
                <a:cubicBezTo>
                  <a:pt x="7036" y="1308"/>
                  <a:pt x="7036" y="1308"/>
                  <a:pt x="7036" y="1308"/>
                </a:cubicBezTo>
                <a:cubicBezTo>
                  <a:pt x="7036" y="1291"/>
                  <a:pt x="7036" y="1291"/>
                  <a:pt x="7036" y="1291"/>
                </a:cubicBezTo>
                <a:cubicBezTo>
                  <a:pt x="7010" y="1291"/>
                  <a:pt x="7010" y="1291"/>
                  <a:pt x="7010" y="1291"/>
                </a:cubicBezTo>
                <a:cubicBezTo>
                  <a:pt x="7010" y="1305"/>
                  <a:pt x="7010" y="1305"/>
                  <a:pt x="7010" y="1305"/>
                </a:cubicBezTo>
                <a:cubicBezTo>
                  <a:pt x="6993" y="1305"/>
                  <a:pt x="6993" y="1305"/>
                  <a:pt x="6993" y="1305"/>
                </a:cubicBezTo>
                <a:cubicBezTo>
                  <a:pt x="6993" y="1400"/>
                  <a:pt x="6993" y="1400"/>
                  <a:pt x="6993" y="1400"/>
                </a:cubicBezTo>
                <a:cubicBezTo>
                  <a:pt x="6972" y="1400"/>
                  <a:pt x="6972" y="1400"/>
                  <a:pt x="6972" y="1400"/>
                </a:cubicBezTo>
                <a:cubicBezTo>
                  <a:pt x="6972" y="1391"/>
                  <a:pt x="6972" y="1391"/>
                  <a:pt x="6972" y="1391"/>
                </a:cubicBezTo>
                <a:cubicBezTo>
                  <a:pt x="6952" y="1391"/>
                  <a:pt x="6952" y="1391"/>
                  <a:pt x="6952" y="1391"/>
                </a:cubicBezTo>
                <a:cubicBezTo>
                  <a:pt x="6952" y="1405"/>
                  <a:pt x="6952" y="1405"/>
                  <a:pt x="6952" y="1405"/>
                </a:cubicBezTo>
                <a:cubicBezTo>
                  <a:pt x="6936" y="1405"/>
                  <a:pt x="6936" y="1405"/>
                  <a:pt x="6936" y="1405"/>
                </a:cubicBezTo>
                <a:cubicBezTo>
                  <a:pt x="6936" y="1375"/>
                  <a:pt x="6936" y="1375"/>
                  <a:pt x="6936" y="1375"/>
                </a:cubicBezTo>
                <a:cubicBezTo>
                  <a:pt x="6922" y="1375"/>
                  <a:pt x="6922" y="1375"/>
                  <a:pt x="6922" y="1375"/>
                </a:cubicBezTo>
                <a:cubicBezTo>
                  <a:pt x="6922" y="1357"/>
                  <a:pt x="6922" y="1357"/>
                  <a:pt x="6922" y="1357"/>
                </a:cubicBezTo>
                <a:cubicBezTo>
                  <a:pt x="6906" y="1357"/>
                  <a:pt x="6906" y="1357"/>
                  <a:pt x="6906" y="1357"/>
                </a:cubicBezTo>
                <a:cubicBezTo>
                  <a:pt x="6886" y="1357"/>
                  <a:pt x="6886" y="1357"/>
                  <a:pt x="6886" y="1357"/>
                </a:cubicBezTo>
                <a:cubicBezTo>
                  <a:pt x="6886" y="1348"/>
                  <a:pt x="6886" y="1348"/>
                  <a:pt x="6886" y="1348"/>
                </a:cubicBezTo>
                <a:cubicBezTo>
                  <a:pt x="6852" y="1348"/>
                  <a:pt x="6852" y="1348"/>
                  <a:pt x="6852" y="1348"/>
                </a:cubicBezTo>
                <a:cubicBezTo>
                  <a:pt x="6852" y="1334"/>
                  <a:pt x="6852" y="1334"/>
                  <a:pt x="6852" y="1334"/>
                </a:cubicBezTo>
                <a:cubicBezTo>
                  <a:pt x="6839" y="1334"/>
                  <a:pt x="6839" y="1334"/>
                  <a:pt x="6839" y="1334"/>
                </a:cubicBezTo>
                <a:cubicBezTo>
                  <a:pt x="6839" y="1344"/>
                  <a:pt x="6839" y="1344"/>
                  <a:pt x="6839" y="1344"/>
                </a:cubicBezTo>
                <a:cubicBezTo>
                  <a:pt x="6786" y="1344"/>
                  <a:pt x="6786" y="1344"/>
                  <a:pt x="6786" y="1344"/>
                </a:cubicBezTo>
                <a:cubicBezTo>
                  <a:pt x="6786" y="1355"/>
                  <a:pt x="6786" y="1355"/>
                  <a:pt x="6786" y="1355"/>
                </a:cubicBezTo>
                <a:cubicBezTo>
                  <a:pt x="6776" y="1355"/>
                  <a:pt x="6776" y="1355"/>
                  <a:pt x="6776" y="1355"/>
                </a:cubicBezTo>
                <a:cubicBezTo>
                  <a:pt x="6776" y="1370"/>
                  <a:pt x="6776" y="1370"/>
                  <a:pt x="6776" y="1370"/>
                </a:cubicBezTo>
                <a:cubicBezTo>
                  <a:pt x="6766" y="1380"/>
                  <a:pt x="6766" y="1380"/>
                  <a:pt x="6766" y="1380"/>
                </a:cubicBezTo>
                <a:cubicBezTo>
                  <a:pt x="6766" y="1411"/>
                  <a:pt x="6766" y="1411"/>
                  <a:pt x="6766" y="1411"/>
                </a:cubicBezTo>
                <a:cubicBezTo>
                  <a:pt x="6755" y="1411"/>
                  <a:pt x="6755" y="1411"/>
                  <a:pt x="6755" y="1411"/>
                </a:cubicBezTo>
                <a:cubicBezTo>
                  <a:pt x="6755" y="1381"/>
                  <a:pt x="6755" y="1381"/>
                  <a:pt x="6755" y="1381"/>
                </a:cubicBezTo>
                <a:cubicBezTo>
                  <a:pt x="6744" y="1367"/>
                  <a:pt x="6744" y="1367"/>
                  <a:pt x="6744" y="1367"/>
                </a:cubicBezTo>
                <a:cubicBezTo>
                  <a:pt x="6744" y="1291"/>
                  <a:pt x="6744" y="1291"/>
                  <a:pt x="6744" y="1291"/>
                </a:cubicBezTo>
                <a:cubicBezTo>
                  <a:pt x="6727" y="1291"/>
                  <a:pt x="6727" y="1291"/>
                  <a:pt x="6727" y="1291"/>
                </a:cubicBezTo>
                <a:cubicBezTo>
                  <a:pt x="6727" y="1217"/>
                  <a:pt x="6727" y="1217"/>
                  <a:pt x="6727" y="1217"/>
                </a:cubicBezTo>
                <a:cubicBezTo>
                  <a:pt x="6670" y="1217"/>
                  <a:pt x="6670" y="1217"/>
                  <a:pt x="6670" y="1217"/>
                </a:cubicBezTo>
                <a:cubicBezTo>
                  <a:pt x="6670" y="1194"/>
                  <a:pt x="6670" y="1194"/>
                  <a:pt x="6670" y="1194"/>
                </a:cubicBezTo>
                <a:cubicBezTo>
                  <a:pt x="6640" y="1194"/>
                  <a:pt x="6640" y="1194"/>
                  <a:pt x="6640" y="1194"/>
                </a:cubicBezTo>
                <a:cubicBezTo>
                  <a:pt x="6640" y="1246"/>
                  <a:pt x="6640" y="1246"/>
                  <a:pt x="6640" y="1246"/>
                </a:cubicBezTo>
                <a:cubicBezTo>
                  <a:pt x="6625" y="1246"/>
                  <a:pt x="6625" y="1246"/>
                  <a:pt x="6625" y="1246"/>
                </a:cubicBezTo>
                <a:cubicBezTo>
                  <a:pt x="6625" y="1229"/>
                  <a:pt x="6625" y="1229"/>
                  <a:pt x="6625" y="1229"/>
                </a:cubicBezTo>
                <a:cubicBezTo>
                  <a:pt x="6625" y="1229"/>
                  <a:pt x="6614" y="1229"/>
                  <a:pt x="6609" y="1229"/>
                </a:cubicBezTo>
                <a:cubicBezTo>
                  <a:pt x="6604" y="1229"/>
                  <a:pt x="6604" y="1246"/>
                  <a:pt x="6604" y="1246"/>
                </a:cubicBezTo>
                <a:cubicBezTo>
                  <a:pt x="6604" y="1293"/>
                  <a:pt x="6604" y="1293"/>
                  <a:pt x="6604" y="1293"/>
                </a:cubicBezTo>
                <a:cubicBezTo>
                  <a:pt x="6562" y="1293"/>
                  <a:pt x="6562" y="1293"/>
                  <a:pt x="6562" y="1293"/>
                </a:cubicBezTo>
                <a:cubicBezTo>
                  <a:pt x="6562" y="1130"/>
                  <a:pt x="6562" y="1130"/>
                  <a:pt x="6562" y="1130"/>
                </a:cubicBezTo>
                <a:cubicBezTo>
                  <a:pt x="6505" y="1130"/>
                  <a:pt x="6505" y="1130"/>
                  <a:pt x="6505" y="1130"/>
                </a:cubicBezTo>
                <a:cubicBezTo>
                  <a:pt x="6505" y="1157"/>
                  <a:pt x="6505" y="1157"/>
                  <a:pt x="6505" y="1157"/>
                </a:cubicBezTo>
                <a:cubicBezTo>
                  <a:pt x="6481" y="1157"/>
                  <a:pt x="6477" y="1169"/>
                  <a:pt x="6477" y="1169"/>
                </a:cubicBezTo>
                <a:cubicBezTo>
                  <a:pt x="6450" y="1169"/>
                  <a:pt x="6450" y="1169"/>
                  <a:pt x="6450" y="1169"/>
                </a:cubicBezTo>
                <a:cubicBezTo>
                  <a:pt x="6450" y="1202"/>
                  <a:pt x="6450" y="1202"/>
                  <a:pt x="6450" y="1202"/>
                </a:cubicBezTo>
                <a:cubicBezTo>
                  <a:pt x="6438" y="1202"/>
                  <a:pt x="6438" y="1202"/>
                  <a:pt x="6438" y="1202"/>
                </a:cubicBezTo>
                <a:cubicBezTo>
                  <a:pt x="6438" y="1333"/>
                  <a:pt x="6438" y="1333"/>
                  <a:pt x="6438" y="1333"/>
                </a:cubicBezTo>
                <a:cubicBezTo>
                  <a:pt x="6414" y="1333"/>
                  <a:pt x="6414" y="1333"/>
                  <a:pt x="6414" y="1333"/>
                </a:cubicBezTo>
                <a:cubicBezTo>
                  <a:pt x="6414" y="1314"/>
                  <a:pt x="6414" y="1314"/>
                  <a:pt x="6414" y="1314"/>
                </a:cubicBezTo>
                <a:cubicBezTo>
                  <a:pt x="6401" y="1301"/>
                  <a:pt x="6401" y="1301"/>
                  <a:pt x="6401" y="1301"/>
                </a:cubicBezTo>
                <a:cubicBezTo>
                  <a:pt x="6394" y="1301"/>
                  <a:pt x="6394" y="1301"/>
                  <a:pt x="6394" y="1301"/>
                </a:cubicBezTo>
                <a:cubicBezTo>
                  <a:pt x="6381" y="1311"/>
                  <a:pt x="6381" y="1311"/>
                  <a:pt x="6381" y="1311"/>
                </a:cubicBezTo>
                <a:cubicBezTo>
                  <a:pt x="6381" y="1078"/>
                  <a:pt x="6381" y="1078"/>
                  <a:pt x="6381" y="1078"/>
                </a:cubicBezTo>
                <a:cubicBezTo>
                  <a:pt x="6322" y="1065"/>
                  <a:pt x="6322" y="1065"/>
                  <a:pt x="6322" y="1065"/>
                </a:cubicBezTo>
                <a:cubicBezTo>
                  <a:pt x="6297" y="1065"/>
                  <a:pt x="6297" y="1065"/>
                  <a:pt x="6297" y="1065"/>
                </a:cubicBezTo>
                <a:cubicBezTo>
                  <a:pt x="6297" y="1080"/>
                  <a:pt x="6297" y="1080"/>
                  <a:pt x="6297" y="1080"/>
                </a:cubicBezTo>
                <a:cubicBezTo>
                  <a:pt x="6280" y="1080"/>
                  <a:pt x="6280" y="1080"/>
                  <a:pt x="6280" y="1080"/>
                </a:cubicBezTo>
                <a:cubicBezTo>
                  <a:pt x="6280" y="1135"/>
                  <a:pt x="6280" y="1135"/>
                  <a:pt x="6280" y="1135"/>
                </a:cubicBezTo>
                <a:cubicBezTo>
                  <a:pt x="6264" y="1135"/>
                  <a:pt x="6264" y="1135"/>
                  <a:pt x="6264" y="1135"/>
                </a:cubicBezTo>
                <a:cubicBezTo>
                  <a:pt x="6264" y="1207"/>
                  <a:pt x="6264" y="1207"/>
                  <a:pt x="6264" y="1207"/>
                </a:cubicBezTo>
                <a:cubicBezTo>
                  <a:pt x="6242" y="1207"/>
                  <a:pt x="6242" y="1207"/>
                  <a:pt x="6242" y="1207"/>
                </a:cubicBezTo>
                <a:cubicBezTo>
                  <a:pt x="6242" y="1181"/>
                  <a:pt x="6242" y="1181"/>
                  <a:pt x="6242" y="1181"/>
                </a:cubicBezTo>
                <a:cubicBezTo>
                  <a:pt x="6214" y="1181"/>
                  <a:pt x="6214" y="1181"/>
                  <a:pt x="6214" y="1181"/>
                </a:cubicBezTo>
                <a:cubicBezTo>
                  <a:pt x="6214" y="1098"/>
                  <a:pt x="6214" y="1098"/>
                  <a:pt x="6214" y="1098"/>
                </a:cubicBezTo>
                <a:cubicBezTo>
                  <a:pt x="6196" y="1098"/>
                  <a:pt x="6196" y="1098"/>
                  <a:pt x="6196" y="1098"/>
                </a:cubicBezTo>
                <a:cubicBezTo>
                  <a:pt x="6196" y="1048"/>
                  <a:pt x="6196" y="1048"/>
                  <a:pt x="6196" y="1048"/>
                </a:cubicBezTo>
                <a:cubicBezTo>
                  <a:pt x="6114" y="1039"/>
                  <a:pt x="6114" y="1039"/>
                  <a:pt x="6114" y="1039"/>
                </a:cubicBezTo>
                <a:cubicBezTo>
                  <a:pt x="6114" y="1024"/>
                  <a:pt x="6114" y="1024"/>
                  <a:pt x="6114" y="1024"/>
                </a:cubicBezTo>
                <a:cubicBezTo>
                  <a:pt x="5961" y="1014"/>
                  <a:pt x="5961" y="1014"/>
                  <a:pt x="5961" y="1014"/>
                </a:cubicBezTo>
                <a:cubicBezTo>
                  <a:pt x="5961" y="823"/>
                  <a:pt x="5961" y="823"/>
                  <a:pt x="5961" y="823"/>
                </a:cubicBezTo>
                <a:cubicBezTo>
                  <a:pt x="5826" y="790"/>
                  <a:pt x="5826" y="790"/>
                  <a:pt x="5826" y="790"/>
                </a:cubicBezTo>
                <a:cubicBezTo>
                  <a:pt x="5688" y="818"/>
                  <a:pt x="5688" y="818"/>
                  <a:pt x="5688" y="818"/>
                </a:cubicBezTo>
                <a:cubicBezTo>
                  <a:pt x="5688" y="1359"/>
                  <a:pt x="5688" y="1359"/>
                  <a:pt x="5688" y="1359"/>
                </a:cubicBezTo>
                <a:cubicBezTo>
                  <a:pt x="5605" y="1359"/>
                  <a:pt x="5605" y="1359"/>
                  <a:pt x="5605" y="1359"/>
                </a:cubicBezTo>
                <a:cubicBezTo>
                  <a:pt x="5605" y="451"/>
                  <a:pt x="5605" y="451"/>
                  <a:pt x="5605" y="451"/>
                </a:cubicBezTo>
                <a:cubicBezTo>
                  <a:pt x="5468" y="487"/>
                  <a:pt x="5468" y="487"/>
                  <a:pt x="5468" y="487"/>
                </a:cubicBezTo>
                <a:cubicBezTo>
                  <a:pt x="5468" y="1274"/>
                  <a:pt x="5468" y="1274"/>
                  <a:pt x="5468" y="1274"/>
                </a:cubicBezTo>
                <a:cubicBezTo>
                  <a:pt x="5414" y="1274"/>
                  <a:pt x="5414" y="1274"/>
                  <a:pt x="5414" y="1274"/>
                </a:cubicBezTo>
                <a:cubicBezTo>
                  <a:pt x="5414" y="683"/>
                  <a:pt x="5414" y="683"/>
                  <a:pt x="5414" y="683"/>
                </a:cubicBezTo>
                <a:cubicBezTo>
                  <a:pt x="5404" y="683"/>
                  <a:pt x="5404" y="683"/>
                  <a:pt x="5404" y="683"/>
                </a:cubicBezTo>
                <a:cubicBezTo>
                  <a:pt x="5404" y="674"/>
                  <a:pt x="5404" y="674"/>
                  <a:pt x="5404" y="674"/>
                </a:cubicBezTo>
                <a:cubicBezTo>
                  <a:pt x="5396" y="674"/>
                  <a:pt x="5396" y="674"/>
                  <a:pt x="5396" y="674"/>
                </a:cubicBezTo>
                <a:cubicBezTo>
                  <a:pt x="5396" y="655"/>
                  <a:pt x="5396" y="655"/>
                  <a:pt x="5396" y="655"/>
                </a:cubicBezTo>
                <a:cubicBezTo>
                  <a:pt x="5384" y="655"/>
                  <a:pt x="5384" y="655"/>
                  <a:pt x="5384" y="655"/>
                </a:cubicBezTo>
                <a:cubicBezTo>
                  <a:pt x="5384" y="634"/>
                  <a:pt x="5384" y="634"/>
                  <a:pt x="5384" y="634"/>
                </a:cubicBezTo>
                <a:cubicBezTo>
                  <a:pt x="5367" y="634"/>
                  <a:pt x="5367" y="634"/>
                  <a:pt x="5367" y="634"/>
                </a:cubicBezTo>
                <a:cubicBezTo>
                  <a:pt x="5367" y="615"/>
                  <a:pt x="5367" y="615"/>
                  <a:pt x="5367" y="615"/>
                </a:cubicBezTo>
                <a:cubicBezTo>
                  <a:pt x="5360" y="615"/>
                  <a:pt x="5360" y="615"/>
                  <a:pt x="5360" y="615"/>
                </a:cubicBezTo>
                <a:cubicBezTo>
                  <a:pt x="5360" y="593"/>
                  <a:pt x="5360" y="593"/>
                  <a:pt x="5360" y="593"/>
                </a:cubicBezTo>
                <a:cubicBezTo>
                  <a:pt x="5353" y="532"/>
                  <a:pt x="5353" y="532"/>
                  <a:pt x="5353" y="532"/>
                </a:cubicBezTo>
                <a:cubicBezTo>
                  <a:pt x="5346" y="593"/>
                  <a:pt x="5346" y="593"/>
                  <a:pt x="5346" y="593"/>
                </a:cubicBezTo>
                <a:cubicBezTo>
                  <a:pt x="5346" y="615"/>
                  <a:pt x="5346" y="615"/>
                  <a:pt x="5346" y="615"/>
                </a:cubicBezTo>
                <a:cubicBezTo>
                  <a:pt x="5339" y="615"/>
                  <a:pt x="5339" y="615"/>
                  <a:pt x="5339" y="615"/>
                </a:cubicBezTo>
                <a:cubicBezTo>
                  <a:pt x="5339" y="634"/>
                  <a:pt x="5339" y="634"/>
                  <a:pt x="5339" y="634"/>
                </a:cubicBezTo>
                <a:cubicBezTo>
                  <a:pt x="5322" y="634"/>
                  <a:pt x="5322" y="634"/>
                  <a:pt x="5322" y="634"/>
                </a:cubicBezTo>
                <a:cubicBezTo>
                  <a:pt x="5322" y="655"/>
                  <a:pt x="5322" y="655"/>
                  <a:pt x="5322" y="655"/>
                </a:cubicBezTo>
                <a:cubicBezTo>
                  <a:pt x="5310" y="655"/>
                  <a:pt x="5310" y="655"/>
                  <a:pt x="5310" y="655"/>
                </a:cubicBezTo>
                <a:cubicBezTo>
                  <a:pt x="5310" y="674"/>
                  <a:pt x="5310" y="674"/>
                  <a:pt x="5310" y="674"/>
                </a:cubicBezTo>
                <a:cubicBezTo>
                  <a:pt x="5302" y="674"/>
                  <a:pt x="5302" y="674"/>
                  <a:pt x="5302" y="674"/>
                </a:cubicBezTo>
                <a:cubicBezTo>
                  <a:pt x="5302" y="683"/>
                  <a:pt x="5302" y="683"/>
                  <a:pt x="5302" y="683"/>
                </a:cubicBezTo>
                <a:cubicBezTo>
                  <a:pt x="5292" y="683"/>
                  <a:pt x="5292" y="683"/>
                  <a:pt x="5292" y="683"/>
                </a:cubicBezTo>
                <a:cubicBezTo>
                  <a:pt x="5292" y="1274"/>
                  <a:pt x="5292" y="1274"/>
                  <a:pt x="5292" y="1274"/>
                </a:cubicBezTo>
                <a:cubicBezTo>
                  <a:pt x="5260" y="1274"/>
                  <a:pt x="5260" y="1274"/>
                  <a:pt x="5260" y="1274"/>
                </a:cubicBezTo>
                <a:cubicBezTo>
                  <a:pt x="5260" y="792"/>
                  <a:pt x="5260" y="792"/>
                  <a:pt x="5260" y="792"/>
                </a:cubicBezTo>
                <a:cubicBezTo>
                  <a:pt x="5098" y="792"/>
                  <a:pt x="5098" y="792"/>
                  <a:pt x="5098" y="792"/>
                </a:cubicBezTo>
                <a:cubicBezTo>
                  <a:pt x="5073" y="817"/>
                  <a:pt x="5073" y="817"/>
                  <a:pt x="5073" y="817"/>
                </a:cubicBezTo>
                <a:cubicBezTo>
                  <a:pt x="5073" y="1219"/>
                  <a:pt x="5073" y="1219"/>
                  <a:pt x="5073" y="1219"/>
                </a:cubicBezTo>
                <a:cubicBezTo>
                  <a:pt x="5044" y="1219"/>
                  <a:pt x="5044" y="1219"/>
                  <a:pt x="5044" y="1219"/>
                </a:cubicBezTo>
                <a:cubicBezTo>
                  <a:pt x="5031" y="1237"/>
                  <a:pt x="5031" y="1237"/>
                  <a:pt x="5031" y="1237"/>
                </a:cubicBezTo>
                <a:cubicBezTo>
                  <a:pt x="5031" y="1419"/>
                  <a:pt x="5031" y="1419"/>
                  <a:pt x="5031" y="1419"/>
                </a:cubicBezTo>
                <a:cubicBezTo>
                  <a:pt x="5007" y="1419"/>
                  <a:pt x="5007" y="1419"/>
                  <a:pt x="5007" y="1419"/>
                </a:cubicBezTo>
                <a:cubicBezTo>
                  <a:pt x="5007" y="1089"/>
                  <a:pt x="5007" y="1089"/>
                  <a:pt x="5007" y="1089"/>
                </a:cubicBezTo>
                <a:cubicBezTo>
                  <a:pt x="4993" y="1089"/>
                  <a:pt x="4993" y="1089"/>
                  <a:pt x="4993" y="1089"/>
                </a:cubicBezTo>
                <a:cubicBezTo>
                  <a:pt x="4993" y="1050"/>
                  <a:pt x="4993" y="1050"/>
                  <a:pt x="4993" y="1050"/>
                </a:cubicBezTo>
                <a:cubicBezTo>
                  <a:pt x="4981" y="1050"/>
                  <a:pt x="4981" y="1050"/>
                  <a:pt x="4981" y="1050"/>
                </a:cubicBezTo>
                <a:cubicBezTo>
                  <a:pt x="4981" y="1026"/>
                  <a:pt x="4981" y="1026"/>
                  <a:pt x="4981" y="1026"/>
                </a:cubicBezTo>
                <a:cubicBezTo>
                  <a:pt x="4959" y="1026"/>
                  <a:pt x="4959" y="1026"/>
                  <a:pt x="4959" y="1026"/>
                </a:cubicBezTo>
                <a:cubicBezTo>
                  <a:pt x="4945" y="1016"/>
                  <a:pt x="4945" y="1016"/>
                  <a:pt x="4945" y="1016"/>
                </a:cubicBezTo>
                <a:cubicBezTo>
                  <a:pt x="4945" y="887"/>
                  <a:pt x="4945" y="887"/>
                  <a:pt x="4945" y="887"/>
                </a:cubicBezTo>
                <a:cubicBezTo>
                  <a:pt x="4841" y="919"/>
                  <a:pt x="4841" y="919"/>
                  <a:pt x="4841" y="919"/>
                </a:cubicBezTo>
                <a:cubicBezTo>
                  <a:pt x="4819" y="902"/>
                  <a:pt x="4819" y="902"/>
                  <a:pt x="4819" y="902"/>
                </a:cubicBezTo>
                <a:cubicBezTo>
                  <a:pt x="4819" y="685"/>
                  <a:pt x="4819" y="685"/>
                  <a:pt x="4819" y="685"/>
                </a:cubicBezTo>
                <a:cubicBezTo>
                  <a:pt x="4750" y="668"/>
                  <a:pt x="4750" y="668"/>
                  <a:pt x="4750" y="668"/>
                </a:cubicBezTo>
                <a:cubicBezTo>
                  <a:pt x="4616" y="723"/>
                  <a:pt x="4616" y="723"/>
                  <a:pt x="4616" y="723"/>
                </a:cubicBezTo>
                <a:cubicBezTo>
                  <a:pt x="4616" y="734"/>
                  <a:pt x="4616" y="734"/>
                  <a:pt x="4616" y="734"/>
                </a:cubicBezTo>
                <a:cubicBezTo>
                  <a:pt x="4593" y="720"/>
                  <a:pt x="4593" y="720"/>
                  <a:pt x="4593" y="720"/>
                </a:cubicBezTo>
                <a:cubicBezTo>
                  <a:pt x="4574" y="720"/>
                  <a:pt x="4574" y="720"/>
                  <a:pt x="4574" y="720"/>
                </a:cubicBezTo>
                <a:cubicBezTo>
                  <a:pt x="4574" y="739"/>
                  <a:pt x="4574" y="739"/>
                  <a:pt x="4574" y="739"/>
                </a:cubicBezTo>
                <a:cubicBezTo>
                  <a:pt x="4551" y="739"/>
                  <a:pt x="4551" y="739"/>
                  <a:pt x="4551" y="739"/>
                </a:cubicBezTo>
                <a:cubicBezTo>
                  <a:pt x="4551" y="807"/>
                  <a:pt x="4551" y="807"/>
                  <a:pt x="4551" y="807"/>
                </a:cubicBezTo>
                <a:cubicBezTo>
                  <a:pt x="4540" y="807"/>
                  <a:pt x="4540" y="807"/>
                  <a:pt x="4540" y="807"/>
                </a:cubicBezTo>
                <a:cubicBezTo>
                  <a:pt x="4540" y="1250"/>
                  <a:pt x="4540" y="1250"/>
                  <a:pt x="4540" y="1250"/>
                </a:cubicBezTo>
                <a:cubicBezTo>
                  <a:pt x="4523" y="1250"/>
                  <a:pt x="4523" y="1250"/>
                  <a:pt x="4523" y="1250"/>
                </a:cubicBezTo>
                <a:cubicBezTo>
                  <a:pt x="4516" y="1237"/>
                  <a:pt x="4516" y="1237"/>
                  <a:pt x="4516" y="1237"/>
                </a:cubicBezTo>
                <a:cubicBezTo>
                  <a:pt x="4516" y="1205"/>
                  <a:pt x="4516" y="1205"/>
                  <a:pt x="4516" y="1205"/>
                </a:cubicBezTo>
                <a:cubicBezTo>
                  <a:pt x="4499" y="1205"/>
                  <a:pt x="4499" y="1205"/>
                  <a:pt x="4499" y="1205"/>
                </a:cubicBezTo>
                <a:cubicBezTo>
                  <a:pt x="4499" y="1238"/>
                  <a:pt x="4499" y="1238"/>
                  <a:pt x="4499" y="1238"/>
                </a:cubicBezTo>
                <a:cubicBezTo>
                  <a:pt x="4495" y="1234"/>
                  <a:pt x="4495" y="1234"/>
                  <a:pt x="4495" y="1234"/>
                </a:cubicBezTo>
                <a:cubicBezTo>
                  <a:pt x="4495" y="1245"/>
                  <a:pt x="4495" y="1245"/>
                  <a:pt x="4495" y="1245"/>
                </a:cubicBezTo>
                <a:cubicBezTo>
                  <a:pt x="4482" y="1245"/>
                  <a:pt x="4482" y="1245"/>
                  <a:pt x="4482" y="1245"/>
                </a:cubicBezTo>
                <a:cubicBezTo>
                  <a:pt x="4482" y="1255"/>
                  <a:pt x="4482" y="1255"/>
                  <a:pt x="4482" y="1255"/>
                </a:cubicBezTo>
                <a:cubicBezTo>
                  <a:pt x="4474" y="1255"/>
                  <a:pt x="4474" y="1255"/>
                  <a:pt x="4474" y="1255"/>
                </a:cubicBezTo>
                <a:cubicBezTo>
                  <a:pt x="4474" y="1263"/>
                  <a:pt x="4474" y="1263"/>
                  <a:pt x="4474" y="1263"/>
                </a:cubicBezTo>
                <a:cubicBezTo>
                  <a:pt x="4452" y="1263"/>
                  <a:pt x="4452" y="1263"/>
                  <a:pt x="4452" y="1263"/>
                </a:cubicBezTo>
                <a:cubicBezTo>
                  <a:pt x="4452" y="1251"/>
                  <a:pt x="4452" y="1251"/>
                  <a:pt x="4452" y="1251"/>
                </a:cubicBezTo>
                <a:cubicBezTo>
                  <a:pt x="4468" y="1248"/>
                  <a:pt x="4468" y="1248"/>
                  <a:pt x="4468" y="1248"/>
                </a:cubicBezTo>
                <a:cubicBezTo>
                  <a:pt x="4468" y="1242"/>
                  <a:pt x="4468" y="1242"/>
                  <a:pt x="4468" y="1242"/>
                </a:cubicBezTo>
                <a:cubicBezTo>
                  <a:pt x="4407" y="1242"/>
                  <a:pt x="4407" y="1242"/>
                  <a:pt x="4407" y="1242"/>
                </a:cubicBezTo>
                <a:cubicBezTo>
                  <a:pt x="4409" y="1247"/>
                  <a:pt x="4409" y="1247"/>
                  <a:pt x="4409" y="1247"/>
                </a:cubicBezTo>
                <a:cubicBezTo>
                  <a:pt x="4421" y="1249"/>
                  <a:pt x="4421" y="1249"/>
                  <a:pt x="4421" y="1249"/>
                </a:cubicBezTo>
                <a:cubicBezTo>
                  <a:pt x="4421" y="1260"/>
                  <a:pt x="4421" y="1260"/>
                  <a:pt x="4421" y="1260"/>
                </a:cubicBezTo>
                <a:cubicBezTo>
                  <a:pt x="4398" y="1265"/>
                  <a:pt x="4398" y="1265"/>
                  <a:pt x="4398" y="1265"/>
                </a:cubicBezTo>
                <a:cubicBezTo>
                  <a:pt x="4369" y="1201"/>
                  <a:pt x="4369" y="1201"/>
                  <a:pt x="4369" y="1201"/>
                </a:cubicBezTo>
                <a:cubicBezTo>
                  <a:pt x="4369" y="1161"/>
                  <a:pt x="4369" y="1161"/>
                  <a:pt x="4369" y="1161"/>
                </a:cubicBezTo>
                <a:cubicBezTo>
                  <a:pt x="4369" y="948"/>
                  <a:pt x="4369" y="948"/>
                  <a:pt x="4369" y="948"/>
                </a:cubicBezTo>
                <a:cubicBezTo>
                  <a:pt x="4369" y="948"/>
                  <a:pt x="4379" y="944"/>
                  <a:pt x="4379" y="932"/>
                </a:cubicBezTo>
                <a:cubicBezTo>
                  <a:pt x="4379" y="920"/>
                  <a:pt x="4346" y="917"/>
                  <a:pt x="4333" y="917"/>
                </a:cubicBezTo>
                <a:cubicBezTo>
                  <a:pt x="4320" y="917"/>
                  <a:pt x="4287" y="920"/>
                  <a:pt x="4287" y="932"/>
                </a:cubicBezTo>
                <a:cubicBezTo>
                  <a:pt x="4287" y="944"/>
                  <a:pt x="4297" y="948"/>
                  <a:pt x="4297" y="948"/>
                </a:cubicBezTo>
                <a:cubicBezTo>
                  <a:pt x="4297" y="1161"/>
                  <a:pt x="4297" y="1161"/>
                  <a:pt x="4297" y="1161"/>
                </a:cubicBezTo>
                <a:cubicBezTo>
                  <a:pt x="4286" y="1161"/>
                  <a:pt x="4286" y="1161"/>
                  <a:pt x="4286" y="1161"/>
                </a:cubicBezTo>
                <a:cubicBezTo>
                  <a:pt x="4286" y="1131"/>
                  <a:pt x="4286" y="1131"/>
                  <a:pt x="4286" y="1131"/>
                </a:cubicBezTo>
                <a:cubicBezTo>
                  <a:pt x="4238" y="1091"/>
                  <a:pt x="4238" y="1091"/>
                  <a:pt x="4238" y="1091"/>
                </a:cubicBezTo>
                <a:cubicBezTo>
                  <a:pt x="4238" y="974"/>
                  <a:pt x="4238" y="974"/>
                  <a:pt x="4238" y="974"/>
                </a:cubicBezTo>
                <a:cubicBezTo>
                  <a:pt x="4223" y="974"/>
                  <a:pt x="4223" y="974"/>
                  <a:pt x="4223" y="974"/>
                </a:cubicBezTo>
                <a:cubicBezTo>
                  <a:pt x="4166" y="1010"/>
                  <a:pt x="4166" y="1010"/>
                  <a:pt x="4166" y="1010"/>
                </a:cubicBezTo>
                <a:cubicBezTo>
                  <a:pt x="4166" y="995"/>
                  <a:pt x="4166" y="995"/>
                  <a:pt x="4166" y="995"/>
                </a:cubicBezTo>
                <a:cubicBezTo>
                  <a:pt x="4087" y="995"/>
                  <a:pt x="4087" y="995"/>
                  <a:pt x="4087" y="995"/>
                </a:cubicBezTo>
                <a:cubicBezTo>
                  <a:pt x="4087" y="1012"/>
                  <a:pt x="4087" y="1012"/>
                  <a:pt x="4087" y="1012"/>
                </a:cubicBezTo>
                <a:cubicBezTo>
                  <a:pt x="4069" y="1012"/>
                  <a:pt x="4069" y="1012"/>
                  <a:pt x="4069" y="1012"/>
                </a:cubicBezTo>
                <a:cubicBezTo>
                  <a:pt x="4069" y="1130"/>
                  <a:pt x="4069" y="1130"/>
                  <a:pt x="4069" y="1130"/>
                </a:cubicBezTo>
                <a:cubicBezTo>
                  <a:pt x="4046" y="1117"/>
                  <a:pt x="4046" y="1117"/>
                  <a:pt x="4046" y="1117"/>
                </a:cubicBezTo>
                <a:cubicBezTo>
                  <a:pt x="4046" y="1088"/>
                  <a:pt x="4046" y="1088"/>
                  <a:pt x="4046" y="1088"/>
                </a:cubicBezTo>
                <a:cubicBezTo>
                  <a:pt x="4039" y="1088"/>
                  <a:pt x="4039" y="1088"/>
                  <a:pt x="4039" y="1088"/>
                </a:cubicBezTo>
                <a:cubicBezTo>
                  <a:pt x="4039" y="1118"/>
                  <a:pt x="4039" y="1118"/>
                  <a:pt x="4039" y="1118"/>
                </a:cubicBezTo>
                <a:cubicBezTo>
                  <a:pt x="4032" y="1118"/>
                  <a:pt x="4032" y="1118"/>
                  <a:pt x="4032" y="1118"/>
                </a:cubicBezTo>
                <a:cubicBezTo>
                  <a:pt x="4032" y="1061"/>
                  <a:pt x="4032" y="1061"/>
                  <a:pt x="4032" y="1061"/>
                </a:cubicBezTo>
                <a:cubicBezTo>
                  <a:pt x="3989" y="1061"/>
                  <a:pt x="3989" y="1061"/>
                  <a:pt x="3989" y="1061"/>
                </a:cubicBezTo>
                <a:cubicBezTo>
                  <a:pt x="3989" y="1052"/>
                  <a:pt x="3984" y="1018"/>
                  <a:pt x="3943" y="995"/>
                </a:cubicBezTo>
                <a:cubicBezTo>
                  <a:pt x="3943" y="975"/>
                  <a:pt x="3943" y="975"/>
                  <a:pt x="3943" y="975"/>
                </a:cubicBezTo>
                <a:cubicBezTo>
                  <a:pt x="3933" y="975"/>
                  <a:pt x="3933" y="975"/>
                  <a:pt x="3933" y="975"/>
                </a:cubicBezTo>
                <a:cubicBezTo>
                  <a:pt x="3923" y="975"/>
                  <a:pt x="3923" y="975"/>
                  <a:pt x="3923" y="975"/>
                </a:cubicBezTo>
                <a:cubicBezTo>
                  <a:pt x="3923" y="995"/>
                  <a:pt x="3923" y="995"/>
                  <a:pt x="3923" y="995"/>
                </a:cubicBezTo>
                <a:cubicBezTo>
                  <a:pt x="3882" y="1018"/>
                  <a:pt x="3877" y="1052"/>
                  <a:pt x="3877" y="1061"/>
                </a:cubicBezTo>
                <a:cubicBezTo>
                  <a:pt x="3877" y="1070"/>
                  <a:pt x="3885" y="1078"/>
                  <a:pt x="3885" y="1078"/>
                </a:cubicBezTo>
                <a:cubicBezTo>
                  <a:pt x="3859" y="1078"/>
                  <a:pt x="3859" y="1078"/>
                  <a:pt x="3859" y="1078"/>
                </a:cubicBezTo>
                <a:cubicBezTo>
                  <a:pt x="3846" y="1078"/>
                  <a:pt x="3846" y="1078"/>
                  <a:pt x="3846" y="1078"/>
                </a:cubicBezTo>
                <a:cubicBezTo>
                  <a:pt x="3809" y="1051"/>
                  <a:pt x="3809" y="1051"/>
                  <a:pt x="3809" y="1051"/>
                </a:cubicBezTo>
                <a:cubicBezTo>
                  <a:pt x="3781" y="1070"/>
                  <a:pt x="3781" y="1070"/>
                  <a:pt x="3781" y="1070"/>
                </a:cubicBezTo>
                <a:cubicBezTo>
                  <a:pt x="3770" y="1080"/>
                  <a:pt x="3770" y="1080"/>
                  <a:pt x="3770" y="1080"/>
                </a:cubicBezTo>
                <a:cubicBezTo>
                  <a:pt x="3742" y="1080"/>
                  <a:pt x="3742" y="1080"/>
                  <a:pt x="3742" y="1080"/>
                </a:cubicBezTo>
                <a:cubicBezTo>
                  <a:pt x="3742" y="1095"/>
                  <a:pt x="3742" y="1095"/>
                  <a:pt x="3742" y="1095"/>
                </a:cubicBezTo>
                <a:cubicBezTo>
                  <a:pt x="3759" y="1095"/>
                  <a:pt x="3763" y="1109"/>
                  <a:pt x="3763" y="1109"/>
                </a:cubicBezTo>
                <a:cubicBezTo>
                  <a:pt x="3763" y="1133"/>
                  <a:pt x="3763" y="1133"/>
                  <a:pt x="3763" y="1133"/>
                </a:cubicBezTo>
                <a:cubicBezTo>
                  <a:pt x="3734" y="1133"/>
                  <a:pt x="3734" y="1133"/>
                  <a:pt x="3734" y="1133"/>
                </a:cubicBezTo>
                <a:cubicBezTo>
                  <a:pt x="3734" y="1123"/>
                  <a:pt x="3734" y="1123"/>
                  <a:pt x="3734" y="1123"/>
                </a:cubicBezTo>
                <a:cubicBezTo>
                  <a:pt x="3673" y="1123"/>
                  <a:pt x="3673" y="1123"/>
                  <a:pt x="3673" y="1123"/>
                </a:cubicBezTo>
                <a:cubicBezTo>
                  <a:pt x="3673" y="1147"/>
                  <a:pt x="3673" y="1147"/>
                  <a:pt x="3673" y="1147"/>
                </a:cubicBezTo>
                <a:cubicBezTo>
                  <a:pt x="3635" y="1147"/>
                  <a:pt x="3635" y="1147"/>
                  <a:pt x="3635" y="1147"/>
                </a:cubicBezTo>
                <a:cubicBezTo>
                  <a:pt x="3635" y="1405"/>
                  <a:pt x="3635" y="1405"/>
                  <a:pt x="3635" y="1405"/>
                </a:cubicBezTo>
                <a:cubicBezTo>
                  <a:pt x="3585" y="1405"/>
                  <a:pt x="3585" y="1405"/>
                  <a:pt x="3585" y="1405"/>
                </a:cubicBezTo>
                <a:cubicBezTo>
                  <a:pt x="3585" y="1415"/>
                  <a:pt x="3585" y="1415"/>
                  <a:pt x="3585" y="1415"/>
                </a:cubicBezTo>
                <a:cubicBezTo>
                  <a:pt x="3576" y="1415"/>
                  <a:pt x="3576" y="1415"/>
                  <a:pt x="3576" y="1415"/>
                </a:cubicBezTo>
                <a:cubicBezTo>
                  <a:pt x="3576" y="1437"/>
                  <a:pt x="3576" y="1437"/>
                  <a:pt x="3576" y="1437"/>
                </a:cubicBezTo>
                <a:cubicBezTo>
                  <a:pt x="3565" y="1437"/>
                  <a:pt x="3565" y="1437"/>
                  <a:pt x="3565" y="1437"/>
                </a:cubicBezTo>
                <a:cubicBezTo>
                  <a:pt x="3565" y="1403"/>
                  <a:pt x="3565" y="1403"/>
                  <a:pt x="3565" y="1403"/>
                </a:cubicBezTo>
                <a:cubicBezTo>
                  <a:pt x="3528" y="1403"/>
                  <a:pt x="3528" y="1403"/>
                  <a:pt x="3528" y="1403"/>
                </a:cubicBezTo>
                <a:cubicBezTo>
                  <a:pt x="3528" y="1259"/>
                  <a:pt x="3528" y="1259"/>
                  <a:pt x="3528" y="1259"/>
                </a:cubicBezTo>
                <a:cubicBezTo>
                  <a:pt x="3478" y="1259"/>
                  <a:pt x="3478" y="1259"/>
                  <a:pt x="3478" y="1259"/>
                </a:cubicBezTo>
                <a:cubicBezTo>
                  <a:pt x="3478" y="1245"/>
                  <a:pt x="3478" y="1245"/>
                  <a:pt x="3478" y="1245"/>
                </a:cubicBezTo>
                <a:cubicBezTo>
                  <a:pt x="3463" y="1245"/>
                  <a:pt x="3463" y="1245"/>
                  <a:pt x="3463" y="1245"/>
                </a:cubicBezTo>
                <a:cubicBezTo>
                  <a:pt x="3463" y="1255"/>
                  <a:pt x="3463" y="1255"/>
                  <a:pt x="3463" y="1255"/>
                </a:cubicBezTo>
                <a:cubicBezTo>
                  <a:pt x="3455" y="1255"/>
                  <a:pt x="3455" y="1255"/>
                  <a:pt x="3455" y="1255"/>
                </a:cubicBezTo>
                <a:cubicBezTo>
                  <a:pt x="3456" y="1251"/>
                  <a:pt x="3456" y="1248"/>
                  <a:pt x="3456" y="1245"/>
                </a:cubicBezTo>
                <a:cubicBezTo>
                  <a:pt x="3456" y="1211"/>
                  <a:pt x="3436" y="1182"/>
                  <a:pt x="3407" y="1168"/>
                </a:cubicBezTo>
                <a:cubicBezTo>
                  <a:pt x="3407" y="700"/>
                  <a:pt x="3407" y="700"/>
                  <a:pt x="3407" y="700"/>
                </a:cubicBezTo>
                <a:cubicBezTo>
                  <a:pt x="3431" y="687"/>
                  <a:pt x="3447" y="662"/>
                  <a:pt x="3447" y="634"/>
                </a:cubicBezTo>
                <a:cubicBezTo>
                  <a:pt x="3447" y="597"/>
                  <a:pt x="3421" y="567"/>
                  <a:pt x="3387" y="560"/>
                </a:cubicBezTo>
                <a:cubicBezTo>
                  <a:pt x="3383" y="429"/>
                  <a:pt x="3383" y="429"/>
                  <a:pt x="3383" y="429"/>
                </a:cubicBezTo>
                <a:cubicBezTo>
                  <a:pt x="3391" y="425"/>
                  <a:pt x="3397" y="417"/>
                  <a:pt x="3397" y="407"/>
                </a:cubicBezTo>
                <a:cubicBezTo>
                  <a:pt x="3397" y="400"/>
                  <a:pt x="3394" y="393"/>
                  <a:pt x="3390" y="389"/>
                </a:cubicBezTo>
                <a:cubicBezTo>
                  <a:pt x="3390" y="372"/>
                  <a:pt x="3390" y="372"/>
                  <a:pt x="3390" y="372"/>
                </a:cubicBezTo>
                <a:cubicBezTo>
                  <a:pt x="3382" y="372"/>
                  <a:pt x="3382" y="372"/>
                  <a:pt x="3382" y="372"/>
                </a:cubicBezTo>
                <a:cubicBezTo>
                  <a:pt x="3382" y="269"/>
                  <a:pt x="3382" y="269"/>
                  <a:pt x="3382" y="269"/>
                </a:cubicBezTo>
                <a:cubicBezTo>
                  <a:pt x="3377" y="269"/>
                  <a:pt x="3377" y="269"/>
                  <a:pt x="3377" y="269"/>
                </a:cubicBezTo>
                <a:cubicBezTo>
                  <a:pt x="3377" y="187"/>
                  <a:pt x="3377" y="187"/>
                  <a:pt x="3377" y="187"/>
                </a:cubicBezTo>
                <a:cubicBezTo>
                  <a:pt x="3377" y="187"/>
                  <a:pt x="3385" y="187"/>
                  <a:pt x="3385" y="177"/>
                </a:cubicBezTo>
                <a:cubicBezTo>
                  <a:pt x="3385" y="167"/>
                  <a:pt x="3377" y="170"/>
                  <a:pt x="3377" y="170"/>
                </a:cubicBezTo>
                <a:cubicBezTo>
                  <a:pt x="3372" y="0"/>
                  <a:pt x="3372" y="0"/>
                  <a:pt x="3372" y="0"/>
                </a:cubicBezTo>
                <a:cubicBezTo>
                  <a:pt x="3367" y="170"/>
                  <a:pt x="3367" y="170"/>
                  <a:pt x="3367" y="170"/>
                </a:cubicBezTo>
                <a:cubicBezTo>
                  <a:pt x="3367" y="170"/>
                  <a:pt x="3359" y="167"/>
                  <a:pt x="3359" y="177"/>
                </a:cubicBezTo>
                <a:cubicBezTo>
                  <a:pt x="3359" y="187"/>
                  <a:pt x="3367" y="187"/>
                  <a:pt x="3367" y="187"/>
                </a:cubicBezTo>
                <a:cubicBezTo>
                  <a:pt x="3367" y="269"/>
                  <a:pt x="3367" y="269"/>
                  <a:pt x="3367" y="269"/>
                </a:cubicBezTo>
                <a:cubicBezTo>
                  <a:pt x="3362" y="269"/>
                  <a:pt x="3362" y="269"/>
                  <a:pt x="3362" y="269"/>
                </a:cubicBezTo>
                <a:cubicBezTo>
                  <a:pt x="3362" y="372"/>
                  <a:pt x="3362" y="372"/>
                  <a:pt x="3362" y="372"/>
                </a:cubicBezTo>
                <a:cubicBezTo>
                  <a:pt x="3354" y="372"/>
                  <a:pt x="3354" y="372"/>
                  <a:pt x="3354" y="372"/>
                </a:cubicBezTo>
                <a:cubicBezTo>
                  <a:pt x="3354" y="389"/>
                  <a:pt x="3354" y="389"/>
                  <a:pt x="3354" y="389"/>
                </a:cubicBezTo>
                <a:cubicBezTo>
                  <a:pt x="3350" y="393"/>
                  <a:pt x="3347" y="400"/>
                  <a:pt x="3347" y="407"/>
                </a:cubicBezTo>
                <a:cubicBezTo>
                  <a:pt x="3347" y="417"/>
                  <a:pt x="3353" y="425"/>
                  <a:pt x="3361" y="429"/>
                </a:cubicBezTo>
                <a:cubicBezTo>
                  <a:pt x="3357" y="560"/>
                  <a:pt x="3357" y="560"/>
                  <a:pt x="3357" y="560"/>
                </a:cubicBezTo>
                <a:cubicBezTo>
                  <a:pt x="3323" y="567"/>
                  <a:pt x="3297" y="597"/>
                  <a:pt x="3297" y="634"/>
                </a:cubicBezTo>
                <a:cubicBezTo>
                  <a:pt x="3297" y="659"/>
                  <a:pt x="3310" y="681"/>
                  <a:pt x="3329" y="695"/>
                </a:cubicBezTo>
                <a:cubicBezTo>
                  <a:pt x="3329" y="1173"/>
                  <a:pt x="3329" y="1173"/>
                  <a:pt x="3329" y="1173"/>
                </a:cubicBezTo>
                <a:cubicBezTo>
                  <a:pt x="3304" y="1187"/>
                  <a:pt x="3288" y="1214"/>
                  <a:pt x="3288" y="1245"/>
                </a:cubicBezTo>
                <a:cubicBezTo>
                  <a:pt x="3288" y="1275"/>
                  <a:pt x="3304" y="1302"/>
                  <a:pt x="3329" y="1317"/>
                </a:cubicBezTo>
                <a:cubicBezTo>
                  <a:pt x="3329" y="1343"/>
                  <a:pt x="3329" y="1343"/>
                  <a:pt x="3329" y="1343"/>
                </a:cubicBezTo>
                <a:cubicBezTo>
                  <a:pt x="3287" y="1479"/>
                  <a:pt x="3287" y="1479"/>
                  <a:pt x="3287" y="1479"/>
                </a:cubicBezTo>
                <a:cubicBezTo>
                  <a:pt x="3180" y="1479"/>
                  <a:pt x="3180" y="1479"/>
                  <a:pt x="3180" y="1479"/>
                </a:cubicBezTo>
                <a:cubicBezTo>
                  <a:pt x="3180" y="1420"/>
                  <a:pt x="3180" y="1420"/>
                  <a:pt x="3180" y="1420"/>
                </a:cubicBezTo>
                <a:cubicBezTo>
                  <a:pt x="3132" y="1420"/>
                  <a:pt x="3132" y="1420"/>
                  <a:pt x="3132" y="1420"/>
                </a:cubicBezTo>
                <a:cubicBezTo>
                  <a:pt x="3132" y="1479"/>
                  <a:pt x="3132" y="1479"/>
                  <a:pt x="3132" y="1479"/>
                </a:cubicBezTo>
                <a:cubicBezTo>
                  <a:pt x="2997" y="1479"/>
                  <a:pt x="2997" y="1479"/>
                  <a:pt x="2997" y="1479"/>
                </a:cubicBezTo>
                <a:cubicBezTo>
                  <a:pt x="2997" y="1395"/>
                  <a:pt x="2997" y="1395"/>
                  <a:pt x="2997" y="1395"/>
                </a:cubicBezTo>
                <a:cubicBezTo>
                  <a:pt x="2850" y="1372"/>
                  <a:pt x="2850" y="1372"/>
                  <a:pt x="2850" y="1372"/>
                </a:cubicBezTo>
                <a:cubicBezTo>
                  <a:pt x="2850" y="1279"/>
                  <a:pt x="2850" y="1279"/>
                  <a:pt x="2850" y="1279"/>
                </a:cubicBezTo>
                <a:cubicBezTo>
                  <a:pt x="2844" y="1271"/>
                  <a:pt x="2844" y="1271"/>
                  <a:pt x="2844" y="1271"/>
                </a:cubicBezTo>
                <a:cubicBezTo>
                  <a:pt x="2844" y="1227"/>
                  <a:pt x="2844" y="1227"/>
                  <a:pt x="2844" y="1227"/>
                </a:cubicBezTo>
                <a:cubicBezTo>
                  <a:pt x="2838" y="1223"/>
                  <a:pt x="2838" y="1223"/>
                  <a:pt x="2838" y="1223"/>
                </a:cubicBezTo>
                <a:cubicBezTo>
                  <a:pt x="2838" y="1194"/>
                  <a:pt x="2838" y="1194"/>
                  <a:pt x="2838" y="1194"/>
                </a:cubicBezTo>
                <a:cubicBezTo>
                  <a:pt x="2818" y="1177"/>
                  <a:pt x="2818" y="1177"/>
                  <a:pt x="2818" y="1177"/>
                </a:cubicBezTo>
                <a:cubicBezTo>
                  <a:pt x="2803" y="1177"/>
                  <a:pt x="2803" y="1177"/>
                  <a:pt x="2803" y="1177"/>
                </a:cubicBezTo>
                <a:cubicBezTo>
                  <a:pt x="2797" y="1119"/>
                  <a:pt x="2797" y="1119"/>
                  <a:pt x="2797" y="1119"/>
                </a:cubicBezTo>
                <a:cubicBezTo>
                  <a:pt x="2791" y="1177"/>
                  <a:pt x="2791" y="1177"/>
                  <a:pt x="2791" y="1177"/>
                </a:cubicBezTo>
                <a:cubicBezTo>
                  <a:pt x="2776" y="1177"/>
                  <a:pt x="2776" y="1177"/>
                  <a:pt x="2776" y="1177"/>
                </a:cubicBezTo>
                <a:cubicBezTo>
                  <a:pt x="2756" y="1194"/>
                  <a:pt x="2756" y="1194"/>
                  <a:pt x="2756" y="1194"/>
                </a:cubicBezTo>
                <a:cubicBezTo>
                  <a:pt x="2756" y="1223"/>
                  <a:pt x="2756" y="1223"/>
                  <a:pt x="2756" y="1223"/>
                </a:cubicBezTo>
                <a:cubicBezTo>
                  <a:pt x="2750" y="1227"/>
                  <a:pt x="2750" y="1227"/>
                  <a:pt x="2750" y="1227"/>
                </a:cubicBezTo>
                <a:cubicBezTo>
                  <a:pt x="2750" y="1271"/>
                  <a:pt x="2750" y="1271"/>
                  <a:pt x="2750" y="1271"/>
                </a:cubicBezTo>
                <a:cubicBezTo>
                  <a:pt x="2744" y="1279"/>
                  <a:pt x="2744" y="1279"/>
                  <a:pt x="2744" y="1279"/>
                </a:cubicBezTo>
                <a:cubicBezTo>
                  <a:pt x="2744" y="1341"/>
                  <a:pt x="2744" y="1341"/>
                  <a:pt x="2744" y="1341"/>
                </a:cubicBezTo>
                <a:cubicBezTo>
                  <a:pt x="2744" y="1341"/>
                  <a:pt x="2733" y="1330"/>
                  <a:pt x="2701" y="1330"/>
                </a:cubicBezTo>
                <a:cubicBezTo>
                  <a:pt x="2658" y="1330"/>
                  <a:pt x="2628" y="1372"/>
                  <a:pt x="2628" y="1372"/>
                </a:cubicBezTo>
                <a:cubicBezTo>
                  <a:pt x="2572" y="1372"/>
                  <a:pt x="2572" y="1372"/>
                  <a:pt x="2572" y="1372"/>
                </a:cubicBezTo>
                <a:cubicBezTo>
                  <a:pt x="2572" y="1389"/>
                  <a:pt x="2572" y="1389"/>
                  <a:pt x="2572" y="1389"/>
                </a:cubicBezTo>
                <a:cubicBezTo>
                  <a:pt x="2553" y="1389"/>
                  <a:pt x="2553" y="1389"/>
                  <a:pt x="2553" y="1389"/>
                </a:cubicBezTo>
                <a:cubicBezTo>
                  <a:pt x="2553" y="1382"/>
                  <a:pt x="2553" y="1382"/>
                  <a:pt x="2553" y="1382"/>
                </a:cubicBezTo>
                <a:cubicBezTo>
                  <a:pt x="2510" y="1382"/>
                  <a:pt x="2510" y="1382"/>
                  <a:pt x="2510" y="1382"/>
                </a:cubicBezTo>
                <a:cubicBezTo>
                  <a:pt x="2502" y="1393"/>
                  <a:pt x="2502" y="1393"/>
                  <a:pt x="2502" y="1393"/>
                </a:cubicBezTo>
                <a:cubicBezTo>
                  <a:pt x="2478" y="1393"/>
                  <a:pt x="2478" y="1393"/>
                  <a:pt x="2478" y="1393"/>
                </a:cubicBezTo>
                <a:cubicBezTo>
                  <a:pt x="2478" y="1402"/>
                  <a:pt x="2478" y="1402"/>
                  <a:pt x="2478" y="1402"/>
                </a:cubicBezTo>
                <a:cubicBezTo>
                  <a:pt x="2470" y="1402"/>
                  <a:pt x="2470" y="1402"/>
                  <a:pt x="2470" y="1402"/>
                </a:cubicBezTo>
                <a:cubicBezTo>
                  <a:pt x="2470" y="1378"/>
                  <a:pt x="2470" y="1378"/>
                  <a:pt x="2470" y="1378"/>
                </a:cubicBezTo>
                <a:cubicBezTo>
                  <a:pt x="2443" y="1378"/>
                  <a:pt x="2443" y="1378"/>
                  <a:pt x="2443" y="1378"/>
                </a:cubicBezTo>
                <a:cubicBezTo>
                  <a:pt x="2432" y="1388"/>
                  <a:pt x="2432" y="1388"/>
                  <a:pt x="2432" y="1388"/>
                </a:cubicBezTo>
                <a:cubicBezTo>
                  <a:pt x="2417" y="1388"/>
                  <a:pt x="2417" y="1388"/>
                  <a:pt x="2417" y="1388"/>
                </a:cubicBezTo>
                <a:cubicBezTo>
                  <a:pt x="2408" y="1375"/>
                  <a:pt x="2408" y="1375"/>
                  <a:pt x="2408" y="1375"/>
                </a:cubicBezTo>
                <a:cubicBezTo>
                  <a:pt x="2393" y="1375"/>
                  <a:pt x="2393" y="1375"/>
                  <a:pt x="2393" y="1375"/>
                </a:cubicBezTo>
                <a:cubicBezTo>
                  <a:pt x="2381" y="1388"/>
                  <a:pt x="2381" y="1388"/>
                  <a:pt x="2381" y="1388"/>
                </a:cubicBezTo>
                <a:cubicBezTo>
                  <a:pt x="2365" y="1388"/>
                  <a:pt x="2365" y="1388"/>
                  <a:pt x="2365" y="1388"/>
                </a:cubicBezTo>
                <a:cubicBezTo>
                  <a:pt x="2365" y="1465"/>
                  <a:pt x="2365" y="1465"/>
                  <a:pt x="2365" y="1465"/>
                </a:cubicBezTo>
                <a:cubicBezTo>
                  <a:pt x="2310" y="1465"/>
                  <a:pt x="2310" y="1465"/>
                  <a:pt x="2310" y="1465"/>
                </a:cubicBezTo>
                <a:cubicBezTo>
                  <a:pt x="2310" y="1440"/>
                  <a:pt x="2310" y="1440"/>
                  <a:pt x="2310" y="1440"/>
                </a:cubicBezTo>
                <a:cubicBezTo>
                  <a:pt x="2284" y="1420"/>
                  <a:pt x="2284" y="1420"/>
                  <a:pt x="2284" y="1420"/>
                </a:cubicBezTo>
                <a:cubicBezTo>
                  <a:pt x="2279" y="1380"/>
                  <a:pt x="2279" y="1380"/>
                  <a:pt x="2279" y="1380"/>
                </a:cubicBezTo>
                <a:cubicBezTo>
                  <a:pt x="2273" y="1419"/>
                  <a:pt x="2273" y="1419"/>
                  <a:pt x="2273" y="1419"/>
                </a:cubicBezTo>
                <a:cubicBezTo>
                  <a:pt x="2243" y="1441"/>
                  <a:pt x="2243" y="1441"/>
                  <a:pt x="2243" y="1441"/>
                </a:cubicBezTo>
                <a:cubicBezTo>
                  <a:pt x="2243" y="1457"/>
                  <a:pt x="2243" y="1457"/>
                  <a:pt x="2243" y="1457"/>
                </a:cubicBezTo>
                <a:cubicBezTo>
                  <a:pt x="2199" y="1457"/>
                  <a:pt x="2199" y="1457"/>
                  <a:pt x="2199" y="1457"/>
                </a:cubicBezTo>
                <a:cubicBezTo>
                  <a:pt x="2199" y="1401"/>
                  <a:pt x="2199" y="1401"/>
                  <a:pt x="2199" y="1401"/>
                </a:cubicBezTo>
                <a:cubicBezTo>
                  <a:pt x="2177" y="1401"/>
                  <a:pt x="2177" y="1401"/>
                  <a:pt x="2177" y="1401"/>
                </a:cubicBezTo>
                <a:cubicBezTo>
                  <a:pt x="2177" y="1391"/>
                  <a:pt x="2177" y="1391"/>
                  <a:pt x="2177" y="1391"/>
                </a:cubicBezTo>
                <a:cubicBezTo>
                  <a:pt x="2152" y="1391"/>
                  <a:pt x="2152" y="1391"/>
                  <a:pt x="2152" y="1391"/>
                </a:cubicBezTo>
                <a:cubicBezTo>
                  <a:pt x="2152" y="1409"/>
                  <a:pt x="2152" y="1409"/>
                  <a:pt x="2152" y="1409"/>
                </a:cubicBezTo>
                <a:cubicBezTo>
                  <a:pt x="2139" y="1409"/>
                  <a:pt x="2139" y="1409"/>
                  <a:pt x="2139" y="1409"/>
                </a:cubicBezTo>
                <a:cubicBezTo>
                  <a:pt x="2139" y="1371"/>
                  <a:pt x="2139" y="1371"/>
                  <a:pt x="2139" y="1371"/>
                </a:cubicBezTo>
                <a:cubicBezTo>
                  <a:pt x="2093" y="1371"/>
                  <a:pt x="2093" y="1371"/>
                  <a:pt x="2093" y="1371"/>
                </a:cubicBezTo>
                <a:cubicBezTo>
                  <a:pt x="2093" y="1436"/>
                  <a:pt x="2093" y="1436"/>
                  <a:pt x="2093" y="1436"/>
                </a:cubicBezTo>
                <a:cubicBezTo>
                  <a:pt x="2077" y="1436"/>
                  <a:pt x="2077" y="1436"/>
                  <a:pt x="2077" y="1436"/>
                </a:cubicBezTo>
                <a:cubicBezTo>
                  <a:pt x="2077" y="1453"/>
                  <a:pt x="2077" y="1453"/>
                  <a:pt x="2077" y="1453"/>
                </a:cubicBezTo>
                <a:cubicBezTo>
                  <a:pt x="2068" y="1453"/>
                  <a:pt x="2068" y="1453"/>
                  <a:pt x="2068" y="1453"/>
                </a:cubicBezTo>
                <a:cubicBezTo>
                  <a:pt x="2068" y="1463"/>
                  <a:pt x="2068" y="1463"/>
                  <a:pt x="2068" y="1463"/>
                </a:cubicBezTo>
                <a:cubicBezTo>
                  <a:pt x="2055" y="1463"/>
                  <a:pt x="2055" y="1463"/>
                  <a:pt x="2055" y="1463"/>
                </a:cubicBezTo>
                <a:cubicBezTo>
                  <a:pt x="2055" y="1453"/>
                  <a:pt x="2055" y="1453"/>
                  <a:pt x="2055" y="1453"/>
                </a:cubicBezTo>
                <a:cubicBezTo>
                  <a:pt x="2033" y="1453"/>
                  <a:pt x="2033" y="1453"/>
                  <a:pt x="2033" y="1453"/>
                </a:cubicBezTo>
                <a:cubicBezTo>
                  <a:pt x="2033" y="1461"/>
                  <a:pt x="2033" y="1461"/>
                  <a:pt x="2033" y="1461"/>
                </a:cubicBezTo>
                <a:cubicBezTo>
                  <a:pt x="2004" y="1461"/>
                  <a:pt x="2004" y="1461"/>
                  <a:pt x="2004" y="1461"/>
                </a:cubicBezTo>
                <a:cubicBezTo>
                  <a:pt x="2004" y="1471"/>
                  <a:pt x="2004" y="1471"/>
                  <a:pt x="2004" y="1471"/>
                </a:cubicBezTo>
                <a:cubicBezTo>
                  <a:pt x="1996" y="1471"/>
                  <a:pt x="1996" y="1471"/>
                  <a:pt x="1996" y="1471"/>
                </a:cubicBezTo>
                <a:cubicBezTo>
                  <a:pt x="1996" y="1463"/>
                  <a:pt x="1996" y="1463"/>
                  <a:pt x="1996" y="1463"/>
                </a:cubicBezTo>
                <a:cubicBezTo>
                  <a:pt x="1983" y="1463"/>
                  <a:pt x="1983" y="1463"/>
                  <a:pt x="1983" y="1463"/>
                </a:cubicBezTo>
                <a:cubicBezTo>
                  <a:pt x="1983" y="1479"/>
                  <a:pt x="1983" y="1479"/>
                  <a:pt x="1983" y="1479"/>
                </a:cubicBezTo>
                <a:cubicBezTo>
                  <a:pt x="1975" y="1479"/>
                  <a:pt x="1975" y="1479"/>
                  <a:pt x="1975" y="1479"/>
                </a:cubicBezTo>
                <a:cubicBezTo>
                  <a:pt x="1975" y="1343"/>
                  <a:pt x="1975" y="1343"/>
                  <a:pt x="1975" y="1343"/>
                </a:cubicBezTo>
                <a:cubicBezTo>
                  <a:pt x="1952" y="1343"/>
                  <a:pt x="1952" y="1343"/>
                  <a:pt x="1952" y="1343"/>
                </a:cubicBezTo>
                <a:cubicBezTo>
                  <a:pt x="1952" y="1352"/>
                  <a:pt x="1952" y="1352"/>
                  <a:pt x="1952" y="1352"/>
                </a:cubicBezTo>
                <a:cubicBezTo>
                  <a:pt x="1943" y="1352"/>
                  <a:pt x="1943" y="1352"/>
                  <a:pt x="1943" y="1352"/>
                </a:cubicBezTo>
                <a:cubicBezTo>
                  <a:pt x="1935" y="1335"/>
                  <a:pt x="1935" y="1335"/>
                  <a:pt x="1935" y="1335"/>
                </a:cubicBezTo>
                <a:cubicBezTo>
                  <a:pt x="1921" y="1335"/>
                  <a:pt x="1921" y="1335"/>
                  <a:pt x="1921" y="1335"/>
                </a:cubicBezTo>
                <a:cubicBezTo>
                  <a:pt x="1912" y="1352"/>
                  <a:pt x="1912" y="1352"/>
                  <a:pt x="1912" y="1352"/>
                </a:cubicBezTo>
                <a:cubicBezTo>
                  <a:pt x="1877" y="1352"/>
                  <a:pt x="1877" y="1352"/>
                  <a:pt x="1877" y="1352"/>
                </a:cubicBezTo>
                <a:cubicBezTo>
                  <a:pt x="1877" y="1456"/>
                  <a:pt x="1877" y="1456"/>
                  <a:pt x="1877" y="1456"/>
                </a:cubicBezTo>
                <a:cubicBezTo>
                  <a:pt x="1805" y="1456"/>
                  <a:pt x="1805" y="1456"/>
                  <a:pt x="1805" y="1456"/>
                </a:cubicBezTo>
                <a:cubicBezTo>
                  <a:pt x="1791" y="1441"/>
                  <a:pt x="1791" y="1441"/>
                  <a:pt x="1791" y="1441"/>
                </a:cubicBezTo>
                <a:cubicBezTo>
                  <a:pt x="1781" y="1452"/>
                  <a:pt x="1781" y="1452"/>
                  <a:pt x="1781" y="1452"/>
                </a:cubicBezTo>
                <a:cubicBezTo>
                  <a:pt x="1771" y="1452"/>
                  <a:pt x="1771" y="1452"/>
                  <a:pt x="1771" y="1452"/>
                </a:cubicBezTo>
                <a:cubicBezTo>
                  <a:pt x="1756" y="1437"/>
                  <a:pt x="1756" y="1437"/>
                  <a:pt x="1756" y="1437"/>
                </a:cubicBezTo>
                <a:cubicBezTo>
                  <a:pt x="1744" y="1437"/>
                  <a:pt x="1744" y="1437"/>
                  <a:pt x="1744" y="1437"/>
                </a:cubicBezTo>
                <a:cubicBezTo>
                  <a:pt x="1731" y="1448"/>
                  <a:pt x="1731" y="1448"/>
                  <a:pt x="1731" y="1448"/>
                </a:cubicBezTo>
                <a:cubicBezTo>
                  <a:pt x="1699" y="1448"/>
                  <a:pt x="1699" y="1448"/>
                  <a:pt x="1699" y="1448"/>
                </a:cubicBezTo>
                <a:cubicBezTo>
                  <a:pt x="1699" y="1437"/>
                  <a:pt x="1699" y="1437"/>
                  <a:pt x="1699" y="1437"/>
                </a:cubicBezTo>
                <a:cubicBezTo>
                  <a:pt x="1673" y="1437"/>
                  <a:pt x="1673" y="1437"/>
                  <a:pt x="1673" y="1437"/>
                </a:cubicBezTo>
                <a:cubicBezTo>
                  <a:pt x="1673" y="1469"/>
                  <a:pt x="1673" y="1469"/>
                  <a:pt x="1673" y="1469"/>
                </a:cubicBezTo>
                <a:cubicBezTo>
                  <a:pt x="1656" y="1469"/>
                  <a:pt x="1656" y="1469"/>
                  <a:pt x="1656" y="1469"/>
                </a:cubicBezTo>
                <a:cubicBezTo>
                  <a:pt x="1656" y="1459"/>
                  <a:pt x="1656" y="1459"/>
                  <a:pt x="1656" y="1459"/>
                </a:cubicBezTo>
                <a:cubicBezTo>
                  <a:pt x="1619" y="1459"/>
                  <a:pt x="1619" y="1459"/>
                  <a:pt x="1619" y="1459"/>
                </a:cubicBezTo>
                <a:cubicBezTo>
                  <a:pt x="1619" y="1448"/>
                  <a:pt x="1619" y="1448"/>
                  <a:pt x="1619" y="1448"/>
                </a:cubicBezTo>
                <a:cubicBezTo>
                  <a:pt x="1587" y="1448"/>
                  <a:pt x="1587" y="1448"/>
                  <a:pt x="1587" y="1448"/>
                </a:cubicBezTo>
                <a:cubicBezTo>
                  <a:pt x="1587" y="1459"/>
                  <a:pt x="1587" y="1459"/>
                  <a:pt x="1587" y="1459"/>
                </a:cubicBezTo>
                <a:cubicBezTo>
                  <a:pt x="1563" y="1459"/>
                  <a:pt x="1563" y="1459"/>
                  <a:pt x="1563" y="1459"/>
                </a:cubicBezTo>
                <a:cubicBezTo>
                  <a:pt x="1563" y="1407"/>
                  <a:pt x="1563" y="1407"/>
                  <a:pt x="1563" y="1407"/>
                </a:cubicBezTo>
                <a:cubicBezTo>
                  <a:pt x="1531" y="1393"/>
                  <a:pt x="1531" y="1393"/>
                  <a:pt x="1531" y="1393"/>
                </a:cubicBezTo>
                <a:cubicBezTo>
                  <a:pt x="1531" y="1408"/>
                  <a:pt x="1531" y="1408"/>
                  <a:pt x="1531" y="1408"/>
                </a:cubicBezTo>
                <a:cubicBezTo>
                  <a:pt x="1524" y="1408"/>
                  <a:pt x="1524" y="1408"/>
                  <a:pt x="1524" y="1408"/>
                </a:cubicBezTo>
                <a:cubicBezTo>
                  <a:pt x="1524" y="1331"/>
                  <a:pt x="1524" y="1331"/>
                  <a:pt x="1524" y="1331"/>
                </a:cubicBezTo>
                <a:cubicBezTo>
                  <a:pt x="1507" y="1331"/>
                  <a:pt x="1507" y="1331"/>
                  <a:pt x="1507" y="1331"/>
                </a:cubicBezTo>
                <a:cubicBezTo>
                  <a:pt x="1507" y="1307"/>
                  <a:pt x="1507" y="1307"/>
                  <a:pt x="1507" y="1307"/>
                </a:cubicBezTo>
                <a:cubicBezTo>
                  <a:pt x="1479" y="1307"/>
                  <a:pt x="1479" y="1307"/>
                  <a:pt x="1479" y="1307"/>
                </a:cubicBezTo>
                <a:cubicBezTo>
                  <a:pt x="1479" y="1281"/>
                  <a:pt x="1479" y="1281"/>
                  <a:pt x="1479" y="1281"/>
                </a:cubicBezTo>
                <a:cubicBezTo>
                  <a:pt x="1465" y="1281"/>
                  <a:pt x="1465" y="1281"/>
                  <a:pt x="1465" y="1281"/>
                </a:cubicBezTo>
                <a:cubicBezTo>
                  <a:pt x="1465" y="1307"/>
                  <a:pt x="1465" y="1307"/>
                  <a:pt x="1465" y="1307"/>
                </a:cubicBezTo>
                <a:cubicBezTo>
                  <a:pt x="1443" y="1307"/>
                  <a:pt x="1443" y="1307"/>
                  <a:pt x="1443" y="1307"/>
                </a:cubicBezTo>
                <a:cubicBezTo>
                  <a:pt x="1443" y="1265"/>
                  <a:pt x="1443" y="1265"/>
                  <a:pt x="1443" y="1265"/>
                </a:cubicBezTo>
                <a:cubicBezTo>
                  <a:pt x="1443" y="1265"/>
                  <a:pt x="1412" y="1232"/>
                  <a:pt x="1389" y="1232"/>
                </a:cubicBezTo>
                <a:cubicBezTo>
                  <a:pt x="1367" y="1232"/>
                  <a:pt x="1337" y="1269"/>
                  <a:pt x="1337" y="1269"/>
                </a:cubicBezTo>
                <a:cubicBezTo>
                  <a:pt x="1337" y="1359"/>
                  <a:pt x="1337" y="1359"/>
                  <a:pt x="1337" y="1359"/>
                </a:cubicBezTo>
                <a:cubicBezTo>
                  <a:pt x="1315" y="1359"/>
                  <a:pt x="1315" y="1359"/>
                  <a:pt x="1315" y="1359"/>
                </a:cubicBezTo>
                <a:cubicBezTo>
                  <a:pt x="1315" y="1417"/>
                  <a:pt x="1315" y="1417"/>
                  <a:pt x="1315" y="1417"/>
                </a:cubicBezTo>
                <a:cubicBezTo>
                  <a:pt x="1275" y="1432"/>
                  <a:pt x="1275" y="1432"/>
                  <a:pt x="1275" y="1432"/>
                </a:cubicBezTo>
                <a:cubicBezTo>
                  <a:pt x="1275" y="1445"/>
                  <a:pt x="1275" y="1445"/>
                  <a:pt x="1275" y="1445"/>
                </a:cubicBezTo>
                <a:cubicBezTo>
                  <a:pt x="1267" y="1445"/>
                  <a:pt x="1267" y="1445"/>
                  <a:pt x="1267" y="1445"/>
                </a:cubicBezTo>
                <a:cubicBezTo>
                  <a:pt x="1267" y="1421"/>
                  <a:pt x="1267" y="1421"/>
                  <a:pt x="1267" y="1421"/>
                </a:cubicBezTo>
                <a:cubicBezTo>
                  <a:pt x="1253" y="1421"/>
                  <a:pt x="1253" y="1421"/>
                  <a:pt x="1253" y="1421"/>
                </a:cubicBezTo>
                <a:cubicBezTo>
                  <a:pt x="1235" y="1395"/>
                  <a:pt x="1235" y="1395"/>
                  <a:pt x="1235" y="1395"/>
                </a:cubicBezTo>
                <a:cubicBezTo>
                  <a:pt x="1213" y="1416"/>
                  <a:pt x="1213" y="1416"/>
                  <a:pt x="1213" y="1416"/>
                </a:cubicBezTo>
                <a:cubicBezTo>
                  <a:pt x="1213" y="1399"/>
                  <a:pt x="1213" y="1399"/>
                  <a:pt x="1213" y="1399"/>
                </a:cubicBezTo>
                <a:cubicBezTo>
                  <a:pt x="1200" y="1399"/>
                  <a:pt x="1200" y="1399"/>
                  <a:pt x="1200" y="1399"/>
                </a:cubicBezTo>
                <a:cubicBezTo>
                  <a:pt x="1200" y="1409"/>
                  <a:pt x="1200" y="1409"/>
                  <a:pt x="1200" y="1409"/>
                </a:cubicBezTo>
                <a:cubicBezTo>
                  <a:pt x="1189" y="1409"/>
                  <a:pt x="1189" y="1409"/>
                  <a:pt x="1189" y="1409"/>
                </a:cubicBezTo>
                <a:cubicBezTo>
                  <a:pt x="1189" y="1392"/>
                  <a:pt x="1189" y="1392"/>
                  <a:pt x="1189" y="1392"/>
                </a:cubicBezTo>
                <a:cubicBezTo>
                  <a:pt x="1164" y="1392"/>
                  <a:pt x="1164" y="1392"/>
                  <a:pt x="1164" y="1392"/>
                </a:cubicBezTo>
                <a:cubicBezTo>
                  <a:pt x="1164" y="1401"/>
                  <a:pt x="1164" y="1401"/>
                  <a:pt x="1164" y="1401"/>
                </a:cubicBezTo>
                <a:cubicBezTo>
                  <a:pt x="1155" y="1401"/>
                  <a:pt x="1155" y="1401"/>
                  <a:pt x="1155" y="1401"/>
                </a:cubicBezTo>
                <a:cubicBezTo>
                  <a:pt x="1155" y="1417"/>
                  <a:pt x="1155" y="1417"/>
                  <a:pt x="1155" y="1417"/>
                </a:cubicBezTo>
                <a:cubicBezTo>
                  <a:pt x="1133" y="1417"/>
                  <a:pt x="1133" y="1417"/>
                  <a:pt x="1133" y="1417"/>
                </a:cubicBezTo>
                <a:cubicBezTo>
                  <a:pt x="1133" y="1397"/>
                  <a:pt x="1133" y="1397"/>
                  <a:pt x="1133" y="1397"/>
                </a:cubicBezTo>
                <a:cubicBezTo>
                  <a:pt x="1123" y="1397"/>
                  <a:pt x="1123" y="1397"/>
                  <a:pt x="1123" y="1397"/>
                </a:cubicBezTo>
                <a:cubicBezTo>
                  <a:pt x="1112" y="1385"/>
                  <a:pt x="1112" y="1385"/>
                  <a:pt x="1112" y="1385"/>
                </a:cubicBezTo>
                <a:cubicBezTo>
                  <a:pt x="1104" y="1391"/>
                  <a:pt x="1104" y="1391"/>
                  <a:pt x="1104" y="1391"/>
                </a:cubicBezTo>
                <a:cubicBezTo>
                  <a:pt x="1095" y="1391"/>
                  <a:pt x="1095" y="1391"/>
                  <a:pt x="1095" y="1391"/>
                </a:cubicBezTo>
                <a:cubicBezTo>
                  <a:pt x="1076" y="1368"/>
                  <a:pt x="1076" y="1368"/>
                  <a:pt x="1076" y="1368"/>
                </a:cubicBezTo>
                <a:cubicBezTo>
                  <a:pt x="1063" y="1389"/>
                  <a:pt x="1063" y="1389"/>
                  <a:pt x="1063" y="1389"/>
                </a:cubicBezTo>
                <a:cubicBezTo>
                  <a:pt x="1051" y="1389"/>
                  <a:pt x="1051" y="1389"/>
                  <a:pt x="1051" y="1389"/>
                </a:cubicBezTo>
                <a:cubicBezTo>
                  <a:pt x="1051" y="1371"/>
                  <a:pt x="1051" y="1371"/>
                  <a:pt x="1051" y="1371"/>
                </a:cubicBezTo>
                <a:cubicBezTo>
                  <a:pt x="1031" y="1371"/>
                  <a:pt x="1031" y="1371"/>
                  <a:pt x="1031" y="1371"/>
                </a:cubicBezTo>
                <a:cubicBezTo>
                  <a:pt x="1031" y="1391"/>
                  <a:pt x="1031" y="1391"/>
                  <a:pt x="1031" y="1391"/>
                </a:cubicBezTo>
                <a:cubicBezTo>
                  <a:pt x="1020" y="1403"/>
                  <a:pt x="1020" y="1403"/>
                  <a:pt x="1020" y="1403"/>
                </a:cubicBezTo>
                <a:cubicBezTo>
                  <a:pt x="1012" y="1403"/>
                  <a:pt x="1012" y="1403"/>
                  <a:pt x="1012" y="1403"/>
                </a:cubicBezTo>
                <a:cubicBezTo>
                  <a:pt x="1012" y="1376"/>
                  <a:pt x="1012" y="1376"/>
                  <a:pt x="1012" y="1376"/>
                </a:cubicBezTo>
                <a:cubicBezTo>
                  <a:pt x="999" y="1376"/>
                  <a:pt x="999" y="1376"/>
                  <a:pt x="999" y="1376"/>
                </a:cubicBezTo>
                <a:cubicBezTo>
                  <a:pt x="988" y="1359"/>
                  <a:pt x="988" y="1359"/>
                  <a:pt x="988" y="1359"/>
                </a:cubicBezTo>
                <a:cubicBezTo>
                  <a:pt x="969" y="1381"/>
                  <a:pt x="969" y="1381"/>
                  <a:pt x="969" y="1381"/>
                </a:cubicBezTo>
                <a:cubicBezTo>
                  <a:pt x="969" y="1224"/>
                  <a:pt x="969" y="1224"/>
                  <a:pt x="969" y="1224"/>
                </a:cubicBezTo>
                <a:cubicBezTo>
                  <a:pt x="943" y="1224"/>
                  <a:pt x="943" y="1224"/>
                  <a:pt x="943" y="1224"/>
                </a:cubicBezTo>
                <a:cubicBezTo>
                  <a:pt x="943" y="1212"/>
                  <a:pt x="943" y="1212"/>
                  <a:pt x="943" y="1212"/>
                </a:cubicBezTo>
                <a:cubicBezTo>
                  <a:pt x="969" y="1212"/>
                  <a:pt x="969" y="1212"/>
                  <a:pt x="969" y="1212"/>
                </a:cubicBezTo>
                <a:cubicBezTo>
                  <a:pt x="969" y="1204"/>
                  <a:pt x="969" y="1204"/>
                  <a:pt x="969" y="1204"/>
                </a:cubicBezTo>
                <a:cubicBezTo>
                  <a:pt x="847" y="1204"/>
                  <a:pt x="847" y="1204"/>
                  <a:pt x="847" y="1204"/>
                </a:cubicBezTo>
                <a:cubicBezTo>
                  <a:pt x="847" y="1211"/>
                  <a:pt x="847" y="1211"/>
                  <a:pt x="847" y="1211"/>
                </a:cubicBezTo>
                <a:cubicBezTo>
                  <a:pt x="857" y="1211"/>
                  <a:pt x="857" y="1211"/>
                  <a:pt x="857" y="1211"/>
                </a:cubicBezTo>
                <a:cubicBezTo>
                  <a:pt x="857" y="1224"/>
                  <a:pt x="857" y="1224"/>
                  <a:pt x="857" y="1224"/>
                </a:cubicBezTo>
                <a:cubicBezTo>
                  <a:pt x="843" y="1224"/>
                  <a:pt x="843" y="1224"/>
                  <a:pt x="843" y="1224"/>
                </a:cubicBezTo>
                <a:cubicBezTo>
                  <a:pt x="843" y="1375"/>
                  <a:pt x="843" y="1375"/>
                  <a:pt x="843" y="1375"/>
                </a:cubicBezTo>
                <a:cubicBezTo>
                  <a:pt x="828" y="1375"/>
                  <a:pt x="828" y="1375"/>
                  <a:pt x="828" y="1375"/>
                </a:cubicBezTo>
                <a:cubicBezTo>
                  <a:pt x="828" y="1387"/>
                  <a:pt x="828" y="1387"/>
                  <a:pt x="828" y="1387"/>
                </a:cubicBezTo>
                <a:cubicBezTo>
                  <a:pt x="816" y="1387"/>
                  <a:pt x="816" y="1387"/>
                  <a:pt x="816" y="1387"/>
                </a:cubicBezTo>
                <a:cubicBezTo>
                  <a:pt x="816" y="1403"/>
                  <a:pt x="816" y="1403"/>
                  <a:pt x="816" y="1403"/>
                </a:cubicBezTo>
                <a:cubicBezTo>
                  <a:pt x="804" y="1403"/>
                  <a:pt x="804" y="1403"/>
                  <a:pt x="804" y="1403"/>
                </a:cubicBezTo>
                <a:cubicBezTo>
                  <a:pt x="787" y="1393"/>
                  <a:pt x="787" y="1393"/>
                  <a:pt x="787" y="1393"/>
                </a:cubicBezTo>
                <a:cubicBezTo>
                  <a:pt x="787" y="1193"/>
                  <a:pt x="787" y="1193"/>
                  <a:pt x="787" y="1193"/>
                </a:cubicBezTo>
                <a:cubicBezTo>
                  <a:pt x="691" y="1193"/>
                  <a:pt x="691" y="1193"/>
                  <a:pt x="691" y="1193"/>
                </a:cubicBezTo>
                <a:cubicBezTo>
                  <a:pt x="691" y="1427"/>
                  <a:pt x="691" y="1427"/>
                  <a:pt x="691" y="1427"/>
                </a:cubicBezTo>
                <a:cubicBezTo>
                  <a:pt x="664" y="1427"/>
                  <a:pt x="664" y="1427"/>
                  <a:pt x="664" y="1427"/>
                </a:cubicBezTo>
                <a:cubicBezTo>
                  <a:pt x="664" y="1445"/>
                  <a:pt x="664" y="1445"/>
                  <a:pt x="664" y="1445"/>
                </a:cubicBezTo>
                <a:cubicBezTo>
                  <a:pt x="640" y="1445"/>
                  <a:pt x="640" y="1445"/>
                  <a:pt x="640" y="1445"/>
                </a:cubicBezTo>
                <a:cubicBezTo>
                  <a:pt x="640" y="1436"/>
                  <a:pt x="640" y="1436"/>
                  <a:pt x="640" y="1436"/>
                </a:cubicBezTo>
                <a:cubicBezTo>
                  <a:pt x="625" y="1436"/>
                  <a:pt x="625" y="1436"/>
                  <a:pt x="625" y="1436"/>
                </a:cubicBezTo>
                <a:cubicBezTo>
                  <a:pt x="625" y="1237"/>
                  <a:pt x="625" y="1237"/>
                  <a:pt x="625" y="1237"/>
                </a:cubicBezTo>
                <a:cubicBezTo>
                  <a:pt x="601" y="1237"/>
                  <a:pt x="601" y="1237"/>
                  <a:pt x="601" y="1237"/>
                </a:cubicBezTo>
                <a:cubicBezTo>
                  <a:pt x="601" y="1228"/>
                  <a:pt x="601" y="1228"/>
                  <a:pt x="601" y="1228"/>
                </a:cubicBezTo>
                <a:cubicBezTo>
                  <a:pt x="536" y="1228"/>
                  <a:pt x="536" y="1228"/>
                  <a:pt x="536" y="1228"/>
                </a:cubicBezTo>
                <a:cubicBezTo>
                  <a:pt x="536" y="1241"/>
                  <a:pt x="536" y="1241"/>
                  <a:pt x="536" y="1241"/>
                </a:cubicBezTo>
                <a:cubicBezTo>
                  <a:pt x="515" y="1241"/>
                  <a:pt x="515" y="1241"/>
                  <a:pt x="515" y="1241"/>
                </a:cubicBezTo>
                <a:cubicBezTo>
                  <a:pt x="515" y="1227"/>
                  <a:pt x="515" y="1227"/>
                  <a:pt x="515" y="1227"/>
                </a:cubicBezTo>
                <a:cubicBezTo>
                  <a:pt x="501" y="1227"/>
                  <a:pt x="501" y="1227"/>
                  <a:pt x="501" y="1227"/>
                </a:cubicBezTo>
                <a:cubicBezTo>
                  <a:pt x="501" y="1227"/>
                  <a:pt x="487" y="1169"/>
                  <a:pt x="456" y="1169"/>
                </a:cubicBezTo>
                <a:cubicBezTo>
                  <a:pt x="425" y="1169"/>
                  <a:pt x="401" y="1224"/>
                  <a:pt x="401" y="1224"/>
                </a:cubicBezTo>
                <a:cubicBezTo>
                  <a:pt x="392" y="1224"/>
                  <a:pt x="392" y="1224"/>
                  <a:pt x="392" y="1224"/>
                </a:cubicBezTo>
                <a:cubicBezTo>
                  <a:pt x="392" y="1243"/>
                  <a:pt x="392" y="1243"/>
                  <a:pt x="392" y="1243"/>
                </a:cubicBezTo>
                <a:cubicBezTo>
                  <a:pt x="373" y="1243"/>
                  <a:pt x="373" y="1243"/>
                  <a:pt x="373" y="1243"/>
                </a:cubicBezTo>
                <a:cubicBezTo>
                  <a:pt x="373" y="1233"/>
                  <a:pt x="373" y="1233"/>
                  <a:pt x="373" y="1233"/>
                </a:cubicBezTo>
                <a:cubicBezTo>
                  <a:pt x="320" y="1233"/>
                  <a:pt x="320" y="1233"/>
                  <a:pt x="320" y="1233"/>
                </a:cubicBezTo>
                <a:cubicBezTo>
                  <a:pt x="320" y="1245"/>
                  <a:pt x="320" y="1245"/>
                  <a:pt x="320" y="1245"/>
                </a:cubicBezTo>
                <a:cubicBezTo>
                  <a:pt x="303" y="1245"/>
                  <a:pt x="303" y="1245"/>
                  <a:pt x="303" y="1245"/>
                </a:cubicBezTo>
                <a:cubicBezTo>
                  <a:pt x="288" y="1257"/>
                  <a:pt x="288" y="1257"/>
                  <a:pt x="288" y="1257"/>
                </a:cubicBezTo>
                <a:cubicBezTo>
                  <a:pt x="288" y="1331"/>
                  <a:pt x="288" y="1331"/>
                  <a:pt x="288" y="1331"/>
                </a:cubicBezTo>
                <a:cubicBezTo>
                  <a:pt x="268" y="1331"/>
                  <a:pt x="268" y="1331"/>
                  <a:pt x="268" y="1331"/>
                </a:cubicBezTo>
                <a:cubicBezTo>
                  <a:pt x="268" y="1373"/>
                  <a:pt x="268" y="1373"/>
                  <a:pt x="268" y="1373"/>
                </a:cubicBezTo>
                <a:cubicBezTo>
                  <a:pt x="252" y="1373"/>
                  <a:pt x="252" y="1373"/>
                  <a:pt x="252" y="1373"/>
                </a:cubicBezTo>
                <a:cubicBezTo>
                  <a:pt x="252" y="1325"/>
                  <a:pt x="252" y="1325"/>
                  <a:pt x="252" y="1325"/>
                </a:cubicBezTo>
                <a:cubicBezTo>
                  <a:pt x="236" y="1325"/>
                  <a:pt x="236" y="1325"/>
                  <a:pt x="236" y="1325"/>
                </a:cubicBezTo>
                <a:cubicBezTo>
                  <a:pt x="236" y="1342"/>
                  <a:pt x="236" y="1342"/>
                  <a:pt x="236" y="1342"/>
                </a:cubicBezTo>
                <a:cubicBezTo>
                  <a:pt x="218" y="1342"/>
                  <a:pt x="218" y="1342"/>
                  <a:pt x="218" y="1342"/>
                </a:cubicBezTo>
                <a:cubicBezTo>
                  <a:pt x="218" y="1331"/>
                  <a:pt x="218" y="1331"/>
                  <a:pt x="218" y="1331"/>
                </a:cubicBezTo>
                <a:cubicBezTo>
                  <a:pt x="195" y="1331"/>
                  <a:pt x="195" y="1331"/>
                  <a:pt x="195" y="1331"/>
                </a:cubicBezTo>
                <a:cubicBezTo>
                  <a:pt x="195" y="1312"/>
                  <a:pt x="195" y="1312"/>
                  <a:pt x="195" y="1312"/>
                </a:cubicBezTo>
                <a:cubicBezTo>
                  <a:pt x="182" y="1299"/>
                  <a:pt x="182" y="1299"/>
                  <a:pt x="182" y="1299"/>
                </a:cubicBezTo>
                <a:cubicBezTo>
                  <a:pt x="168" y="1283"/>
                  <a:pt x="168" y="1283"/>
                  <a:pt x="168" y="1283"/>
                </a:cubicBezTo>
                <a:cubicBezTo>
                  <a:pt x="134" y="1283"/>
                  <a:pt x="134" y="1283"/>
                  <a:pt x="134" y="1283"/>
                </a:cubicBezTo>
                <a:cubicBezTo>
                  <a:pt x="102" y="1307"/>
                  <a:pt x="102" y="1307"/>
                  <a:pt x="102" y="1307"/>
                </a:cubicBezTo>
                <a:cubicBezTo>
                  <a:pt x="78" y="1307"/>
                  <a:pt x="78" y="1307"/>
                  <a:pt x="78" y="1307"/>
                </a:cubicBezTo>
                <a:cubicBezTo>
                  <a:pt x="78" y="1401"/>
                  <a:pt x="78" y="1401"/>
                  <a:pt x="78" y="1401"/>
                </a:cubicBezTo>
                <a:cubicBezTo>
                  <a:pt x="56" y="1357"/>
                  <a:pt x="56" y="1357"/>
                  <a:pt x="56" y="1357"/>
                </a:cubicBezTo>
                <a:cubicBezTo>
                  <a:pt x="56" y="1333"/>
                  <a:pt x="56" y="1333"/>
                  <a:pt x="56" y="1333"/>
                </a:cubicBezTo>
                <a:cubicBezTo>
                  <a:pt x="0" y="1333"/>
                  <a:pt x="0" y="1333"/>
                  <a:pt x="0" y="1333"/>
                </a:cubicBezTo>
                <a:cubicBezTo>
                  <a:pt x="0" y="1542"/>
                  <a:pt x="0" y="1542"/>
                  <a:pt x="0" y="1542"/>
                </a:cubicBezTo>
                <a:cubicBezTo>
                  <a:pt x="8000" y="1542"/>
                  <a:pt x="8000" y="1542"/>
                  <a:pt x="8000" y="1542"/>
                </a:cubicBezTo>
                <a:cubicBezTo>
                  <a:pt x="8000" y="1472"/>
                  <a:pt x="8000" y="1472"/>
                  <a:pt x="8000" y="1472"/>
                </a:cubicBezTo>
                <a:lnTo>
                  <a:pt x="7978" y="1472"/>
                </a:lnTo>
                <a:close/>
                <a:moveTo>
                  <a:pt x="3369" y="1457"/>
                </a:moveTo>
                <a:cubicBezTo>
                  <a:pt x="3356" y="1457"/>
                  <a:pt x="3356" y="1457"/>
                  <a:pt x="3356" y="1457"/>
                </a:cubicBezTo>
                <a:cubicBezTo>
                  <a:pt x="3356" y="1408"/>
                  <a:pt x="3356" y="1408"/>
                  <a:pt x="3356" y="1408"/>
                </a:cubicBezTo>
                <a:cubicBezTo>
                  <a:pt x="3369" y="1408"/>
                  <a:pt x="3369" y="1408"/>
                  <a:pt x="3369" y="1408"/>
                </a:cubicBezTo>
                <a:lnTo>
                  <a:pt x="3369" y="1457"/>
                </a:lnTo>
                <a:close/>
                <a:moveTo>
                  <a:pt x="3369" y="1389"/>
                </a:moveTo>
                <a:cubicBezTo>
                  <a:pt x="3356" y="1389"/>
                  <a:pt x="3356" y="1389"/>
                  <a:pt x="3356" y="1389"/>
                </a:cubicBezTo>
                <a:cubicBezTo>
                  <a:pt x="3356" y="1335"/>
                  <a:pt x="3356" y="1335"/>
                  <a:pt x="3356" y="1335"/>
                </a:cubicBezTo>
                <a:cubicBezTo>
                  <a:pt x="3369" y="1335"/>
                  <a:pt x="3369" y="1335"/>
                  <a:pt x="3369" y="1335"/>
                </a:cubicBezTo>
                <a:lnTo>
                  <a:pt x="3369" y="1389"/>
                </a:lnTo>
                <a:close/>
                <a:moveTo>
                  <a:pt x="3356" y="1141"/>
                </a:moveTo>
                <a:cubicBezTo>
                  <a:pt x="3356" y="1098"/>
                  <a:pt x="3356" y="1098"/>
                  <a:pt x="3356" y="1098"/>
                </a:cubicBezTo>
                <a:cubicBezTo>
                  <a:pt x="3356" y="1098"/>
                  <a:pt x="3373" y="1103"/>
                  <a:pt x="3373" y="1119"/>
                </a:cubicBezTo>
                <a:cubicBezTo>
                  <a:pt x="3373" y="1136"/>
                  <a:pt x="3356" y="1141"/>
                  <a:pt x="3356" y="1141"/>
                </a:cubicBezTo>
                <a:close/>
                <a:moveTo>
                  <a:pt x="3356" y="1060"/>
                </a:moveTo>
                <a:cubicBezTo>
                  <a:pt x="3356" y="1024"/>
                  <a:pt x="3356" y="1024"/>
                  <a:pt x="3356" y="1024"/>
                </a:cubicBezTo>
                <a:cubicBezTo>
                  <a:pt x="3356" y="1024"/>
                  <a:pt x="3373" y="1029"/>
                  <a:pt x="3373" y="1042"/>
                </a:cubicBezTo>
                <a:cubicBezTo>
                  <a:pt x="3373" y="1055"/>
                  <a:pt x="3356" y="1060"/>
                  <a:pt x="3356" y="1060"/>
                </a:cubicBezTo>
                <a:close/>
                <a:moveTo>
                  <a:pt x="3356" y="988"/>
                </a:moveTo>
                <a:cubicBezTo>
                  <a:pt x="3356" y="950"/>
                  <a:pt x="3356" y="950"/>
                  <a:pt x="3356" y="950"/>
                </a:cubicBezTo>
                <a:cubicBezTo>
                  <a:pt x="3356" y="950"/>
                  <a:pt x="3373" y="953"/>
                  <a:pt x="3373" y="969"/>
                </a:cubicBezTo>
                <a:cubicBezTo>
                  <a:pt x="3373" y="985"/>
                  <a:pt x="3356" y="988"/>
                  <a:pt x="3356" y="988"/>
                </a:cubicBezTo>
                <a:close/>
                <a:moveTo>
                  <a:pt x="3356" y="911"/>
                </a:moveTo>
                <a:cubicBezTo>
                  <a:pt x="3356" y="872"/>
                  <a:pt x="3356" y="872"/>
                  <a:pt x="3356" y="872"/>
                </a:cubicBezTo>
                <a:cubicBezTo>
                  <a:pt x="3356" y="872"/>
                  <a:pt x="3373" y="878"/>
                  <a:pt x="3373" y="891"/>
                </a:cubicBezTo>
                <a:cubicBezTo>
                  <a:pt x="3373" y="905"/>
                  <a:pt x="3356" y="911"/>
                  <a:pt x="3356" y="911"/>
                </a:cubicBezTo>
                <a:close/>
                <a:moveTo>
                  <a:pt x="3356" y="835"/>
                </a:moveTo>
                <a:cubicBezTo>
                  <a:pt x="3356" y="796"/>
                  <a:pt x="3356" y="796"/>
                  <a:pt x="3356" y="796"/>
                </a:cubicBezTo>
                <a:cubicBezTo>
                  <a:pt x="3356" y="796"/>
                  <a:pt x="3373" y="800"/>
                  <a:pt x="3373" y="815"/>
                </a:cubicBezTo>
                <a:cubicBezTo>
                  <a:pt x="3373" y="831"/>
                  <a:pt x="3356" y="835"/>
                  <a:pt x="3356" y="835"/>
                </a:cubicBezTo>
                <a:close/>
                <a:moveTo>
                  <a:pt x="3356" y="756"/>
                </a:moveTo>
                <a:cubicBezTo>
                  <a:pt x="3356" y="718"/>
                  <a:pt x="3356" y="718"/>
                  <a:pt x="3356" y="718"/>
                </a:cubicBezTo>
                <a:cubicBezTo>
                  <a:pt x="3356" y="718"/>
                  <a:pt x="3373" y="720"/>
                  <a:pt x="3373" y="737"/>
                </a:cubicBezTo>
                <a:cubicBezTo>
                  <a:pt x="3373" y="754"/>
                  <a:pt x="3356" y="756"/>
                  <a:pt x="3356" y="756"/>
                </a:cubicBezTo>
                <a:close/>
                <a:moveTo>
                  <a:pt x="5556" y="570"/>
                </a:moveTo>
                <a:cubicBezTo>
                  <a:pt x="5508" y="582"/>
                  <a:pt x="5508" y="582"/>
                  <a:pt x="5508" y="582"/>
                </a:cubicBezTo>
                <a:cubicBezTo>
                  <a:pt x="5490" y="529"/>
                  <a:pt x="5490" y="529"/>
                  <a:pt x="5490" y="529"/>
                </a:cubicBezTo>
                <a:cubicBezTo>
                  <a:pt x="5566" y="508"/>
                  <a:pt x="5566" y="508"/>
                  <a:pt x="5566" y="508"/>
                </a:cubicBezTo>
                <a:lnTo>
                  <a:pt x="5556" y="570"/>
                </a:lnTo>
                <a:close/>
              </a:path>
            </a:pathLst>
          </a:custGeom>
          <a:noFill/>
          <a:ln>
            <a:gradFill>
              <a:gsLst>
                <a:gs pos="0">
                  <a:schemeClr val="accent1">
                    <a:lumMod val="5000"/>
                    <a:lumOff val="95000"/>
                  </a:schemeClr>
                </a:gs>
                <a:gs pos="100000">
                  <a:srgbClr val="28A9D6"/>
                </a:gs>
              </a:gsLst>
              <a:lin ang="5400000" scaled="1"/>
            </a:gradFill>
          </a:ln>
          <a:effectLst/>
        </p:spPr>
        <p:txBody>
          <a:bodyPr vert="horz" wrap="square" lIns="121920" tIns="60960" rIns="121920" bIns="60960" numCol="1" anchor="t" anchorCtr="0" compatLnSpc="1">
            <a:prstTxWarp prst="textNoShape">
              <a:avLst/>
            </a:prstTxWarp>
          </a:bodyPr>
          <a:lstStyle/>
          <a:p>
            <a:endParaRPr lang="zh-CN" altLang="en-US" sz="2400"/>
          </a:p>
        </p:txBody>
      </p:sp>
      <p:sp>
        <p:nvSpPr>
          <p:cNvPr id="2" name="矩形 1"/>
          <p:cNvSpPr/>
          <p:nvPr/>
        </p:nvSpPr>
        <p:spPr>
          <a:xfrm>
            <a:off x="0" y="2626517"/>
            <a:ext cx="12192000" cy="1714585"/>
          </a:xfrm>
          <a:prstGeom prst="rect">
            <a:avLst/>
          </a:prstGeom>
          <a:solidFill>
            <a:srgbClr val="28A9D6"/>
          </a:solidFill>
          <a:ln>
            <a:noFill/>
          </a:ln>
          <a:effectLst/>
        </p:spPr>
        <p:txBody>
          <a:bodyPr vert="horz" wrap="square" lIns="121920" tIns="60960" rIns="121920" bIns="60960" numCol="1" anchor="t" anchorCtr="0" compatLnSpc="1">
            <a:prstTxWarp prst="textNoShape">
              <a:avLst/>
            </a:prstTxWarp>
          </a:bodyPr>
          <a:lstStyle/>
          <a:p>
            <a:endParaRPr lang="zh-CN" altLang="en-US" sz="2400"/>
          </a:p>
        </p:txBody>
      </p:sp>
      <p:cxnSp>
        <p:nvCxnSpPr>
          <p:cNvPr id="25" name="直接连接符 24"/>
          <p:cNvCxnSpPr/>
          <p:nvPr/>
        </p:nvCxnSpPr>
        <p:spPr>
          <a:xfrm>
            <a:off x="0" y="4373612"/>
            <a:ext cx="12192000" cy="0"/>
          </a:xfrm>
          <a:prstGeom prst="line">
            <a:avLst/>
          </a:prstGeom>
          <a:ln w="19050">
            <a:solidFill>
              <a:srgbClr val="28A9D6"/>
            </a:solidFill>
          </a:ln>
        </p:spPr>
        <p:style>
          <a:lnRef idx="1">
            <a:schemeClr val="accent1"/>
          </a:lnRef>
          <a:fillRef idx="0">
            <a:schemeClr val="accent1"/>
          </a:fillRef>
          <a:effectRef idx="0">
            <a:schemeClr val="accent1"/>
          </a:effectRef>
          <a:fontRef idx="minor">
            <a:schemeClr val="tx1"/>
          </a:fontRef>
        </p:style>
      </p:cxnSp>
      <p:sp>
        <p:nvSpPr>
          <p:cNvPr id="31" name="TextBox 13"/>
          <p:cNvSpPr txBox="1"/>
          <p:nvPr/>
        </p:nvSpPr>
        <p:spPr>
          <a:xfrm>
            <a:off x="3876871" y="2822089"/>
            <a:ext cx="4438258" cy="1200329"/>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zh-CN" altLang="en-US" sz="7200" b="1" dirty="0">
                <a:ln w="3175">
                  <a:solidFill>
                    <a:srgbClr val="31A5D7"/>
                  </a:solidFill>
                </a:ln>
                <a:solidFill>
                  <a:schemeClr val="bg1"/>
                </a:solidFill>
                <a:latin typeface="Copperplate Gothic Bold" panose="020E0705020206020404" pitchFamily="34" charset="0"/>
                <a:ea typeface="华康俪金黑W8" pitchFamily="49" charset="-122"/>
              </a:rPr>
              <a:t>谢谢</a:t>
            </a:r>
            <a:endParaRPr lang="zh-CN" altLang="en-US" sz="11500" b="1" dirty="0">
              <a:ln w="3175">
                <a:solidFill>
                  <a:srgbClr val="31A5D7"/>
                </a:solidFill>
              </a:ln>
              <a:solidFill>
                <a:schemeClr val="bg1"/>
              </a:solidFill>
              <a:latin typeface="华康俪金黑W8" pitchFamily="49" charset="-122"/>
              <a:ea typeface="华康俪金黑W8" pitchFamily="49" charset="-122"/>
            </a:endParaRPr>
          </a:p>
        </p:txBody>
      </p:sp>
      <p:grpSp>
        <p:nvGrpSpPr>
          <p:cNvPr id="3" name="组合 2"/>
          <p:cNvGrpSpPr/>
          <p:nvPr/>
        </p:nvGrpSpPr>
        <p:grpSpPr>
          <a:xfrm>
            <a:off x="0" y="4795475"/>
            <a:ext cx="5760000" cy="145246"/>
            <a:chOff x="0" y="4795475"/>
            <a:chExt cx="4320000" cy="145246"/>
          </a:xfrm>
        </p:grpSpPr>
        <p:cxnSp>
          <p:nvCxnSpPr>
            <p:cNvPr id="28" name="直接连接符 27"/>
            <p:cNvCxnSpPr/>
            <p:nvPr/>
          </p:nvCxnSpPr>
          <p:spPr>
            <a:xfrm>
              <a:off x="0" y="4795475"/>
              <a:ext cx="4320000" cy="12674"/>
            </a:xfrm>
            <a:prstGeom prst="line">
              <a:avLst/>
            </a:prstGeom>
            <a:ln w="3175">
              <a:solidFill>
                <a:srgbClr val="28A9D6"/>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0" y="4861761"/>
              <a:ext cx="4320000" cy="12674"/>
            </a:xfrm>
            <a:prstGeom prst="line">
              <a:avLst/>
            </a:prstGeom>
            <a:ln w="3175">
              <a:solidFill>
                <a:srgbClr val="28A9D6"/>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0" y="4928047"/>
              <a:ext cx="4320000" cy="12674"/>
            </a:xfrm>
            <a:prstGeom prst="line">
              <a:avLst/>
            </a:prstGeom>
            <a:ln w="3175">
              <a:solidFill>
                <a:srgbClr val="28A9D6"/>
              </a:soli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6432000" y="4795475"/>
            <a:ext cx="5760000" cy="145246"/>
            <a:chOff x="0" y="4795475"/>
            <a:chExt cx="4320000" cy="145246"/>
          </a:xfrm>
        </p:grpSpPr>
        <p:cxnSp>
          <p:nvCxnSpPr>
            <p:cNvPr id="15" name="直接连接符 14"/>
            <p:cNvCxnSpPr/>
            <p:nvPr/>
          </p:nvCxnSpPr>
          <p:spPr>
            <a:xfrm>
              <a:off x="0" y="4795475"/>
              <a:ext cx="4320000" cy="12674"/>
            </a:xfrm>
            <a:prstGeom prst="line">
              <a:avLst/>
            </a:prstGeom>
            <a:ln w="3175">
              <a:solidFill>
                <a:srgbClr val="28A9D6"/>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0" y="4861761"/>
              <a:ext cx="4320000" cy="12674"/>
            </a:xfrm>
            <a:prstGeom prst="line">
              <a:avLst/>
            </a:prstGeom>
            <a:ln w="3175">
              <a:solidFill>
                <a:srgbClr val="28A9D6"/>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0" y="4928047"/>
              <a:ext cx="4320000" cy="12674"/>
            </a:xfrm>
            <a:prstGeom prst="line">
              <a:avLst/>
            </a:prstGeom>
            <a:ln w="3175">
              <a:solidFill>
                <a:srgbClr val="28A9D6"/>
              </a:solidFill>
            </a:ln>
          </p:spPr>
          <p:style>
            <a:lnRef idx="1">
              <a:schemeClr val="accent1"/>
            </a:lnRef>
            <a:fillRef idx="0">
              <a:schemeClr val="accent1"/>
            </a:fillRef>
            <a:effectRef idx="0">
              <a:schemeClr val="accent1"/>
            </a:effectRef>
            <a:fontRef idx="minor">
              <a:schemeClr val="tx1"/>
            </a:fontRef>
          </p:style>
        </p:cxnSp>
      </p:grpSp>
      <p:sp>
        <p:nvSpPr>
          <p:cNvPr id="4" name="椭圆 3"/>
          <p:cNvSpPr/>
          <p:nvPr/>
        </p:nvSpPr>
        <p:spPr>
          <a:xfrm>
            <a:off x="5731669" y="4497430"/>
            <a:ext cx="728662" cy="728662"/>
          </a:xfrm>
          <a:prstGeom prst="ellipse">
            <a:avLst/>
          </a:prstGeom>
          <a:blipFill dpi="0" rotWithShape="1">
            <a:blip r:embed="rId2"/>
            <a:srcRect/>
            <a:tile tx="-19050" ty="101600" sx="30000" sy="30000" flip="none" algn="ctr"/>
          </a:blipFill>
          <a:ln w="9525">
            <a:solidFill>
              <a:srgbClr val="4DB8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995933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pPr/>
              <a:t>1</a:t>
            </a:fld>
            <a:endParaRPr lang="zh-CN" altLang="en-US" dirty="0"/>
          </a:p>
        </p:txBody>
      </p:sp>
      <p:cxnSp>
        <p:nvCxnSpPr>
          <p:cNvPr id="43" name="直接连接符 42"/>
          <p:cNvCxnSpPr/>
          <p:nvPr/>
        </p:nvCxnSpPr>
        <p:spPr>
          <a:xfrm>
            <a:off x="5159490" y="156949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159490" y="108689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4080153" y="1076545"/>
            <a:ext cx="4031694" cy="523220"/>
          </a:xfrm>
          <a:prstGeom prst="rect">
            <a:avLst/>
          </a:prstGeom>
          <a:noFill/>
        </p:spPr>
        <p:txBody>
          <a:bodyPr wrap="square" rtlCol="0">
            <a:spAutoFit/>
          </a:bodyPr>
          <a:lstStyle/>
          <a:p>
            <a:pPr algn="ctr"/>
            <a:r>
              <a:rPr lang="zh-CN" altLang="en-US" sz="2800" b="1" dirty="0" smtClean="0">
                <a:solidFill>
                  <a:schemeClr val="tx1">
                    <a:lumMod val="85000"/>
                    <a:lumOff val="15000"/>
                  </a:schemeClr>
                </a:solidFill>
              </a:rPr>
              <a:t>为什么发展光计算</a:t>
            </a:r>
            <a:endParaRPr lang="zh-CN" altLang="en-US" sz="2800" b="1" dirty="0">
              <a:solidFill>
                <a:schemeClr val="tx1">
                  <a:lumMod val="85000"/>
                  <a:lumOff val="15000"/>
                </a:schemeClr>
              </a:solidFill>
            </a:endParaRPr>
          </a:p>
        </p:txBody>
      </p:sp>
      <p:sp>
        <p:nvSpPr>
          <p:cNvPr id="35" name="圆角矩形 34"/>
          <p:cNvSpPr/>
          <p:nvPr/>
        </p:nvSpPr>
        <p:spPr>
          <a:xfrm>
            <a:off x="1328032" y="2420888"/>
            <a:ext cx="4292162" cy="2880320"/>
          </a:xfrm>
          <a:prstGeom prst="roundRect">
            <a:avLst/>
          </a:prstGeom>
          <a:solidFill>
            <a:schemeClr val="bg1">
              <a:lumMod val="8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lnSpc>
                <a:spcPts val="3200"/>
              </a:lnSpc>
              <a:spcAft>
                <a:spcPts val="600"/>
              </a:spcAft>
            </a:pPr>
            <a:r>
              <a:rPr lang="zh-CN" altLang="en-US" sz="2400" b="1" dirty="0" smtClean="0">
                <a:ln w="0"/>
                <a:solidFill>
                  <a:srgbClr val="C0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电子计算发展的瓶颈</a:t>
            </a:r>
            <a:endParaRPr lang="en-US" altLang="zh-CN" sz="2400" b="1" dirty="0" smtClean="0">
              <a:ln w="0"/>
              <a:solidFill>
                <a:srgbClr val="C00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342900" indent="-342900">
              <a:lnSpc>
                <a:spcPts val="3200"/>
              </a:lnSpc>
              <a:buFont typeface="Wingdings" panose="05000000000000000000" pitchFamily="2" charset="2"/>
              <a:buChar char="Ø"/>
            </a:pPr>
            <a:r>
              <a:rPr lang="zh-CN" altLang="en-US" sz="2400" b="1" dirty="0" smtClean="0">
                <a:solidFill>
                  <a:schemeClr val="accent1">
                    <a:lumMod val="75000"/>
                  </a:schemeClr>
                </a:solidFill>
                <a:latin typeface="微软雅黑" panose="020B0503020204020204" pitchFamily="34" charset="-122"/>
                <a:ea typeface="微软雅黑" panose="020B0503020204020204" pitchFamily="34" charset="-122"/>
              </a:rPr>
              <a:t>时钟速率</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pPr marL="342900" indent="-342900">
              <a:lnSpc>
                <a:spcPts val="3200"/>
              </a:lnSpc>
              <a:buFont typeface="Wingdings" panose="05000000000000000000" pitchFamily="2" charset="2"/>
              <a:buChar char="Ø"/>
            </a:pPr>
            <a:r>
              <a:rPr lang="zh-CN" altLang="en-US" sz="2400" b="1" dirty="0" smtClean="0">
                <a:solidFill>
                  <a:schemeClr val="accent1">
                    <a:lumMod val="75000"/>
                  </a:schemeClr>
                </a:solidFill>
                <a:latin typeface="微软雅黑" panose="020B0503020204020204" pitchFamily="34" charset="-122"/>
                <a:ea typeface="微软雅黑" panose="020B0503020204020204" pitchFamily="34" charset="-122"/>
              </a:rPr>
              <a:t>欧姆损耗</a:t>
            </a:r>
            <a:endParaRPr lang="en-US" altLang="zh-CN" sz="2400" b="1" dirty="0" smtClean="0">
              <a:solidFill>
                <a:schemeClr val="accent1">
                  <a:lumMod val="75000"/>
                </a:schemeClr>
              </a:solidFill>
              <a:latin typeface="微软雅黑" panose="020B0503020204020204" pitchFamily="34" charset="-122"/>
              <a:ea typeface="微软雅黑" panose="020B0503020204020204" pitchFamily="34" charset="-122"/>
            </a:endParaRPr>
          </a:p>
          <a:p>
            <a:pPr marL="342900" indent="-342900">
              <a:lnSpc>
                <a:spcPts val="3200"/>
              </a:lnSpc>
              <a:buFont typeface="Wingdings" panose="05000000000000000000" pitchFamily="2" charset="2"/>
              <a:buChar char="Ø"/>
            </a:pP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集成电路之间的带限效应</a:t>
            </a:r>
            <a:endParaRPr lang="en-US" altLang="zh-CN" sz="2400" b="1" dirty="0">
              <a:solidFill>
                <a:schemeClr val="accent1">
                  <a:lumMod val="75000"/>
                </a:schemeClr>
              </a:solidFill>
              <a:latin typeface="微软雅黑" panose="020B0503020204020204" pitchFamily="34" charset="-122"/>
              <a:ea typeface="微软雅黑" panose="020B0503020204020204" pitchFamily="34" charset="-122"/>
            </a:endParaRPr>
          </a:p>
          <a:p>
            <a:pPr marL="342900" indent="-342900">
              <a:lnSpc>
                <a:spcPts val="3200"/>
              </a:lnSpc>
              <a:buFont typeface="Wingdings" panose="05000000000000000000" pitchFamily="2" charset="2"/>
              <a:buChar char="Ø"/>
            </a:pPr>
            <a:r>
              <a:rPr lang="zh-CN" altLang="en-US" sz="2400" b="1" dirty="0" smtClean="0">
                <a:solidFill>
                  <a:schemeClr val="accent1">
                    <a:lumMod val="75000"/>
                  </a:schemeClr>
                </a:solidFill>
                <a:latin typeface="微软雅黑" panose="020B0503020204020204" pitchFamily="34" charset="-122"/>
                <a:ea typeface="微软雅黑" panose="020B0503020204020204" pitchFamily="34" charset="-122"/>
              </a:rPr>
              <a:t>冯诺伊曼</a:t>
            </a: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瓶颈效应</a:t>
            </a:r>
            <a:endParaRPr lang="en-US" altLang="zh-CN" sz="2400" b="1" dirty="0">
              <a:solidFill>
                <a:schemeClr val="accent1">
                  <a:lumMod val="75000"/>
                </a:schemeClr>
              </a:solidFill>
              <a:latin typeface="微软雅黑" panose="020B0503020204020204" pitchFamily="34" charset="-122"/>
              <a:ea typeface="微软雅黑" panose="020B0503020204020204" pitchFamily="34" charset="-122"/>
            </a:endParaRPr>
          </a:p>
          <a:p>
            <a:pPr marL="342900" indent="-342900">
              <a:lnSpc>
                <a:spcPts val="3200"/>
              </a:lnSpc>
              <a:buFont typeface="Wingdings" panose="05000000000000000000" pitchFamily="2" charset="2"/>
              <a:buChar char="Ø"/>
            </a:pP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受电磁场干扰</a:t>
            </a:r>
            <a:endParaRPr lang="en-US" altLang="zh-CN" sz="24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36" name="圆角矩形 35"/>
          <p:cNvSpPr/>
          <p:nvPr/>
        </p:nvSpPr>
        <p:spPr>
          <a:xfrm>
            <a:off x="6384032" y="2420888"/>
            <a:ext cx="4292162" cy="2880320"/>
          </a:xfrm>
          <a:prstGeom prst="roundRect">
            <a:avLst/>
          </a:prstGeom>
          <a:solidFill>
            <a:schemeClr val="bg1">
              <a:lumMod val="8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lnSpc>
                <a:spcPts val="3200"/>
              </a:lnSpc>
              <a:spcAft>
                <a:spcPts val="600"/>
              </a:spcAft>
            </a:pPr>
            <a:r>
              <a:rPr lang="zh-CN" altLang="en-US" sz="2400" b="1" dirty="0" smtClean="0">
                <a:ln w="0"/>
                <a:solidFill>
                  <a:srgbClr val="FFC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光学计算的优势</a:t>
            </a:r>
            <a:endParaRPr lang="en-US" altLang="zh-CN" sz="2400" b="1" dirty="0" smtClean="0">
              <a:ln w="0"/>
              <a:solidFill>
                <a:srgbClr val="FFC00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marL="342900" indent="-342900">
              <a:lnSpc>
                <a:spcPts val="3200"/>
              </a:lnSpc>
              <a:buFont typeface="Wingdings" panose="05000000000000000000" pitchFamily="2" charset="2"/>
              <a:buChar char="Ø"/>
            </a:pPr>
            <a:r>
              <a:rPr lang="zh-CN" altLang="en-US" sz="2400" b="1" dirty="0" smtClean="0">
                <a:solidFill>
                  <a:schemeClr val="accent1">
                    <a:lumMod val="75000"/>
                  </a:schemeClr>
                </a:solidFill>
                <a:latin typeface="微软雅黑" panose="020B0503020204020204" pitchFamily="34" charset="-122"/>
                <a:ea typeface="微软雅黑" panose="020B0503020204020204" pitchFamily="34" charset="-122"/>
              </a:rPr>
              <a:t>高速率</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pPr marL="342900" indent="-342900">
              <a:lnSpc>
                <a:spcPts val="3200"/>
              </a:lnSpc>
              <a:buFont typeface="Wingdings" panose="05000000000000000000" pitchFamily="2" charset="2"/>
              <a:buChar char="Ø"/>
            </a:pPr>
            <a:r>
              <a:rPr lang="zh-CN" altLang="en-US" sz="2400" b="1" dirty="0" smtClean="0">
                <a:solidFill>
                  <a:schemeClr val="accent1">
                    <a:lumMod val="75000"/>
                  </a:schemeClr>
                </a:solidFill>
                <a:latin typeface="微软雅黑" panose="020B0503020204020204" pitchFamily="34" charset="-122"/>
                <a:ea typeface="微软雅黑" panose="020B0503020204020204" pitchFamily="34" charset="-122"/>
              </a:rPr>
              <a:t>并行计算</a:t>
            </a:r>
            <a:endParaRPr lang="en-US" altLang="zh-CN" sz="2400" b="1" dirty="0" smtClean="0">
              <a:solidFill>
                <a:schemeClr val="accent1">
                  <a:lumMod val="75000"/>
                </a:schemeClr>
              </a:solidFill>
              <a:latin typeface="微软雅黑" panose="020B0503020204020204" pitchFamily="34" charset="-122"/>
              <a:ea typeface="微软雅黑" panose="020B0503020204020204" pitchFamily="34" charset="-122"/>
            </a:endParaRPr>
          </a:p>
          <a:p>
            <a:pPr marL="342900" indent="-342900">
              <a:lnSpc>
                <a:spcPts val="3200"/>
              </a:lnSpc>
              <a:buFont typeface="Wingdings" panose="05000000000000000000" pitchFamily="2" charset="2"/>
              <a:buChar char="Ø"/>
            </a:pPr>
            <a:r>
              <a:rPr lang="zh-CN" altLang="en-US" sz="2400" b="1" dirty="0" smtClean="0">
                <a:solidFill>
                  <a:schemeClr val="accent1">
                    <a:lumMod val="75000"/>
                  </a:schemeClr>
                </a:solidFill>
                <a:latin typeface="微软雅黑" panose="020B0503020204020204" pitchFamily="34" charset="-122"/>
                <a:ea typeface="微软雅黑" panose="020B0503020204020204" pitchFamily="34" charset="-122"/>
              </a:rPr>
              <a:t>高带宽</a:t>
            </a:r>
            <a:endParaRPr lang="en-US" altLang="zh-CN" sz="2400" b="1" dirty="0" smtClean="0">
              <a:solidFill>
                <a:schemeClr val="accent1">
                  <a:lumMod val="75000"/>
                </a:schemeClr>
              </a:solidFill>
              <a:latin typeface="微软雅黑" panose="020B0503020204020204" pitchFamily="34" charset="-122"/>
              <a:ea typeface="微软雅黑" panose="020B0503020204020204" pitchFamily="34" charset="-122"/>
            </a:endParaRPr>
          </a:p>
          <a:p>
            <a:pPr marL="342900" indent="-342900">
              <a:lnSpc>
                <a:spcPts val="3200"/>
              </a:lnSpc>
              <a:buFont typeface="Wingdings" panose="05000000000000000000" pitchFamily="2" charset="2"/>
              <a:buChar char="Ø"/>
            </a:pP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无串扰，抗电磁干扰</a:t>
            </a:r>
            <a:endParaRPr lang="en-US" altLang="zh-CN" sz="2400" b="1" dirty="0">
              <a:solidFill>
                <a:schemeClr val="accent1">
                  <a:lumMod val="75000"/>
                </a:schemeClr>
              </a:solidFill>
              <a:latin typeface="微软雅黑" panose="020B0503020204020204" pitchFamily="34" charset="-122"/>
              <a:ea typeface="微软雅黑" panose="020B0503020204020204" pitchFamily="34" charset="-122"/>
            </a:endParaRPr>
          </a:p>
          <a:p>
            <a:pPr marL="342900" indent="-342900">
              <a:lnSpc>
                <a:spcPts val="3200"/>
              </a:lnSpc>
              <a:buFont typeface="Wingdings" panose="05000000000000000000" pitchFamily="2" charset="2"/>
              <a:buChar char="Ø"/>
            </a:pPr>
            <a:r>
              <a:rPr lang="zh-CN" altLang="en-US" sz="2400" b="1" dirty="0">
                <a:solidFill>
                  <a:schemeClr val="accent1">
                    <a:lumMod val="75000"/>
                  </a:schemeClr>
                </a:solidFill>
                <a:latin typeface="微软雅黑" panose="020B0503020204020204" pitchFamily="34" charset="-122"/>
                <a:ea typeface="微软雅黑" panose="020B0503020204020204" pitchFamily="34" charset="-122"/>
              </a:rPr>
              <a:t>高密度</a:t>
            </a:r>
            <a:endParaRPr lang="en-US" altLang="zh-CN" sz="2400" b="1" dirty="0">
              <a:solidFill>
                <a:schemeClr val="accent1">
                  <a:lumMod val="7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2397279"/>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pPr/>
              <a:t>2</a:t>
            </a:fld>
            <a:endParaRPr lang="zh-CN" altLang="en-US" dirty="0"/>
          </a:p>
        </p:txBody>
      </p:sp>
      <p:sp>
        <p:nvSpPr>
          <p:cNvPr id="4" name="圆角矩形 3"/>
          <p:cNvSpPr/>
          <p:nvPr/>
        </p:nvSpPr>
        <p:spPr>
          <a:xfrm>
            <a:off x="8845676" y="2445059"/>
            <a:ext cx="2312369" cy="2697464"/>
          </a:xfrm>
          <a:prstGeom prst="roundRect">
            <a:avLst/>
          </a:prstGeom>
          <a:pattFill prst="pct75">
            <a:fgClr>
              <a:schemeClr val="bg1">
                <a:lumMod val="85000"/>
              </a:schemeClr>
            </a:fgClr>
            <a:bgClr>
              <a:schemeClr val="bg1"/>
            </a:bgClr>
          </a:pattFill>
          <a:ln w="12700">
            <a:solidFill>
              <a:schemeClr val="bg1">
                <a:lumMod val="65000"/>
              </a:schemeClr>
            </a:solidFill>
          </a:ln>
          <a:effectLst>
            <a:outerShdw blurRad="50800" dist="38100" dir="2700000" sx="99000" sy="99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7" name="任意多边形 6"/>
          <p:cNvSpPr/>
          <p:nvPr/>
        </p:nvSpPr>
        <p:spPr>
          <a:xfrm rot="12291495">
            <a:off x="10668980" y="4756212"/>
            <a:ext cx="297224" cy="297207"/>
          </a:xfrm>
          <a:custGeom>
            <a:avLst/>
            <a:gdLst>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5019 w 1224217"/>
              <a:gd name="connsiteY4" fmla="*/ 65817 h 1224141"/>
              <a:gd name="connsiteX5" fmla="*/ 622497 w 1224217"/>
              <a:gd name="connsiteY5" fmla="*/ 65965 h 1224141"/>
              <a:gd name="connsiteX6" fmla="*/ 622497 w 1224217"/>
              <a:gd name="connsiteY6" fmla="*/ 601996 h 1224141"/>
              <a:gd name="connsiteX7" fmla="*/ 703478 w 1224217"/>
              <a:gd name="connsiteY7" fmla="*/ 601996 h 1224141"/>
              <a:gd name="connsiteX8" fmla="*/ 585450 w 1224217"/>
              <a:gd name="connsiteY8" fmla="*/ 805491 h 1224141"/>
              <a:gd name="connsiteX9" fmla="*/ 467423 w 1224217"/>
              <a:gd name="connsiteY9" fmla="*/ 601996 h 1224141"/>
              <a:gd name="connsiteX10" fmla="*/ 556772 w 1224217"/>
              <a:gd name="connsiteY10" fmla="*/ 601996 h 1224141"/>
              <a:gd name="connsiteX11" fmla="*/ 556772 w 1224217"/>
              <a:gd name="connsiteY11" fmla="*/ 69822 h 1224141"/>
              <a:gd name="connsiteX12" fmla="*/ 535002 w 1224217"/>
              <a:gd name="connsiteY12" fmla="*/ 71100 h 1224141"/>
              <a:gd name="connsiteX13" fmla="*/ 90432 w 1224217"/>
              <a:gd name="connsiteY13" fmla="*/ 449581 h 1224141"/>
              <a:gd name="connsiteX14" fmla="*/ 312549 w 1224217"/>
              <a:gd name="connsiteY14" fmla="*/ 1069033 h 1224141"/>
              <a:gd name="connsiteX15" fmla="*/ 969190 w 1224217"/>
              <a:gd name="connsiteY15" fmla="*/ 1025660 h 1224141"/>
              <a:gd name="connsiteX16" fmla="*/ 1107898 w 1224217"/>
              <a:gd name="connsiteY16" fmla="*/ 382373 h 1224141"/>
              <a:gd name="connsiteX17" fmla="*/ 1167479 w 1224217"/>
              <a:gd name="connsiteY17" fmla="*/ 354772 h 1224141"/>
              <a:gd name="connsiteX18" fmla="*/ 1012101 w 1224217"/>
              <a:gd name="connsiteY18" fmla="*/ 1075364 h 1224141"/>
              <a:gd name="connsiteX19" fmla="*/ 842046 w 1224217"/>
              <a:gd name="connsiteY19"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5019 w 1224217"/>
              <a:gd name="connsiteY4" fmla="*/ 65817 h 1224141"/>
              <a:gd name="connsiteX5" fmla="*/ 622497 w 1224217"/>
              <a:gd name="connsiteY5" fmla="*/ 601996 h 1224141"/>
              <a:gd name="connsiteX6" fmla="*/ 703478 w 1224217"/>
              <a:gd name="connsiteY6" fmla="*/ 601996 h 1224141"/>
              <a:gd name="connsiteX7" fmla="*/ 585450 w 1224217"/>
              <a:gd name="connsiteY7" fmla="*/ 805491 h 1224141"/>
              <a:gd name="connsiteX8" fmla="*/ 467423 w 1224217"/>
              <a:gd name="connsiteY8" fmla="*/ 601996 h 1224141"/>
              <a:gd name="connsiteX9" fmla="*/ 556772 w 1224217"/>
              <a:gd name="connsiteY9" fmla="*/ 601996 h 1224141"/>
              <a:gd name="connsiteX10" fmla="*/ 556772 w 1224217"/>
              <a:gd name="connsiteY10" fmla="*/ 69822 h 1224141"/>
              <a:gd name="connsiteX11" fmla="*/ 535002 w 1224217"/>
              <a:gd name="connsiteY11" fmla="*/ 71100 h 1224141"/>
              <a:gd name="connsiteX12" fmla="*/ 90432 w 1224217"/>
              <a:gd name="connsiteY12" fmla="*/ 449581 h 1224141"/>
              <a:gd name="connsiteX13" fmla="*/ 312549 w 1224217"/>
              <a:gd name="connsiteY13" fmla="*/ 1069033 h 1224141"/>
              <a:gd name="connsiteX14" fmla="*/ 969190 w 1224217"/>
              <a:gd name="connsiteY14" fmla="*/ 1025660 h 1224141"/>
              <a:gd name="connsiteX15" fmla="*/ 1107898 w 1224217"/>
              <a:gd name="connsiteY15" fmla="*/ 382373 h 1224141"/>
              <a:gd name="connsiteX16" fmla="*/ 1167479 w 1224217"/>
              <a:gd name="connsiteY16" fmla="*/ 354772 h 1224141"/>
              <a:gd name="connsiteX17" fmla="*/ 1012101 w 1224217"/>
              <a:gd name="connsiteY17" fmla="*/ 1075364 h 1224141"/>
              <a:gd name="connsiteX18" fmla="*/ 842046 w 1224217"/>
              <a:gd name="connsiteY18"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2497 w 1224217"/>
              <a:gd name="connsiteY4" fmla="*/ 601996 h 1224141"/>
              <a:gd name="connsiteX5" fmla="*/ 703478 w 1224217"/>
              <a:gd name="connsiteY5" fmla="*/ 601996 h 1224141"/>
              <a:gd name="connsiteX6" fmla="*/ 585450 w 1224217"/>
              <a:gd name="connsiteY6" fmla="*/ 805491 h 1224141"/>
              <a:gd name="connsiteX7" fmla="*/ 467423 w 1224217"/>
              <a:gd name="connsiteY7" fmla="*/ 601996 h 1224141"/>
              <a:gd name="connsiteX8" fmla="*/ 556772 w 1224217"/>
              <a:gd name="connsiteY8" fmla="*/ 601996 h 1224141"/>
              <a:gd name="connsiteX9" fmla="*/ 556772 w 1224217"/>
              <a:gd name="connsiteY9" fmla="*/ 69822 h 1224141"/>
              <a:gd name="connsiteX10" fmla="*/ 535002 w 1224217"/>
              <a:gd name="connsiteY10" fmla="*/ 71100 h 1224141"/>
              <a:gd name="connsiteX11" fmla="*/ 90432 w 1224217"/>
              <a:gd name="connsiteY11" fmla="*/ 449581 h 1224141"/>
              <a:gd name="connsiteX12" fmla="*/ 312549 w 1224217"/>
              <a:gd name="connsiteY12" fmla="*/ 1069033 h 1224141"/>
              <a:gd name="connsiteX13" fmla="*/ 969190 w 1224217"/>
              <a:gd name="connsiteY13" fmla="*/ 1025660 h 1224141"/>
              <a:gd name="connsiteX14" fmla="*/ 1107898 w 1224217"/>
              <a:gd name="connsiteY14" fmla="*/ 382373 h 1224141"/>
              <a:gd name="connsiteX15" fmla="*/ 1167479 w 1224217"/>
              <a:gd name="connsiteY15" fmla="*/ 354772 h 1224141"/>
              <a:gd name="connsiteX16" fmla="*/ 1012101 w 1224217"/>
              <a:gd name="connsiteY16" fmla="*/ 1075364 h 1224141"/>
              <a:gd name="connsiteX17" fmla="*/ 842046 w 1224217"/>
              <a:gd name="connsiteY17"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2497 w 1224217"/>
              <a:gd name="connsiteY4" fmla="*/ 601996 h 1224141"/>
              <a:gd name="connsiteX5" fmla="*/ 703478 w 1224217"/>
              <a:gd name="connsiteY5" fmla="*/ 601996 h 1224141"/>
              <a:gd name="connsiteX6" fmla="*/ 585450 w 1224217"/>
              <a:gd name="connsiteY6" fmla="*/ 805491 h 1224141"/>
              <a:gd name="connsiteX7" fmla="*/ 467423 w 1224217"/>
              <a:gd name="connsiteY7" fmla="*/ 601996 h 1224141"/>
              <a:gd name="connsiteX8" fmla="*/ 556772 w 1224217"/>
              <a:gd name="connsiteY8" fmla="*/ 601996 h 1224141"/>
              <a:gd name="connsiteX9" fmla="*/ 556772 w 1224217"/>
              <a:gd name="connsiteY9" fmla="*/ 69822 h 1224141"/>
              <a:gd name="connsiteX10" fmla="*/ 535002 w 1224217"/>
              <a:gd name="connsiteY10" fmla="*/ 71100 h 1224141"/>
              <a:gd name="connsiteX11" fmla="*/ 90432 w 1224217"/>
              <a:gd name="connsiteY11" fmla="*/ 449581 h 1224141"/>
              <a:gd name="connsiteX12" fmla="*/ 312549 w 1224217"/>
              <a:gd name="connsiteY12" fmla="*/ 1069033 h 1224141"/>
              <a:gd name="connsiteX13" fmla="*/ 969190 w 1224217"/>
              <a:gd name="connsiteY13" fmla="*/ 1025660 h 1224141"/>
              <a:gd name="connsiteX14" fmla="*/ 1107898 w 1224217"/>
              <a:gd name="connsiteY14" fmla="*/ 382373 h 1224141"/>
              <a:gd name="connsiteX15" fmla="*/ 1167479 w 1224217"/>
              <a:gd name="connsiteY15" fmla="*/ 354772 h 1224141"/>
              <a:gd name="connsiteX16" fmla="*/ 1012101 w 1224217"/>
              <a:gd name="connsiteY16" fmla="*/ 1075364 h 1224141"/>
              <a:gd name="connsiteX17" fmla="*/ 842046 w 1224217"/>
              <a:gd name="connsiteY17" fmla="*/ 1179362 h 1224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4217" h="1224141">
                <a:moveTo>
                  <a:pt x="842046" y="1179362"/>
                </a:moveTo>
                <a:cubicBezTo>
                  <a:pt x="659648" y="1253254"/>
                  <a:pt x="447954" y="1236315"/>
                  <a:pt x="276550" y="1123950"/>
                </a:cubicBezTo>
                <a:cubicBezTo>
                  <a:pt x="48012" y="974128"/>
                  <a:pt x="-53524" y="690962"/>
                  <a:pt x="27740" y="430055"/>
                </a:cubicBezTo>
                <a:cubicBezTo>
                  <a:pt x="109003" y="169149"/>
                  <a:pt x="353376" y="-6279"/>
                  <a:pt x="626569" y="172"/>
                </a:cubicBezTo>
                <a:cubicBezTo>
                  <a:pt x="625463" y="67393"/>
                  <a:pt x="609679" y="501692"/>
                  <a:pt x="622497" y="601996"/>
                </a:cubicBezTo>
                <a:lnTo>
                  <a:pt x="703478" y="601996"/>
                </a:lnTo>
                <a:lnTo>
                  <a:pt x="585450" y="805491"/>
                </a:lnTo>
                <a:lnTo>
                  <a:pt x="467423" y="601996"/>
                </a:lnTo>
                <a:lnTo>
                  <a:pt x="556772" y="601996"/>
                </a:lnTo>
                <a:lnTo>
                  <a:pt x="556772" y="69822"/>
                </a:lnTo>
                <a:lnTo>
                  <a:pt x="535002" y="71100"/>
                </a:lnTo>
                <a:cubicBezTo>
                  <a:pt x="328870" y="100401"/>
                  <a:pt x="153909" y="245780"/>
                  <a:pt x="90432" y="449581"/>
                </a:cubicBezTo>
                <a:cubicBezTo>
                  <a:pt x="17886" y="682497"/>
                  <a:pt x="108529" y="935286"/>
                  <a:pt x="312549" y="1069033"/>
                </a:cubicBezTo>
                <a:cubicBezTo>
                  <a:pt x="516570" y="1202781"/>
                  <a:pt x="784534" y="1185082"/>
                  <a:pt x="969190" y="1025660"/>
                </a:cubicBezTo>
                <a:cubicBezTo>
                  <a:pt x="1153845" y="866239"/>
                  <a:pt x="1210450" y="603724"/>
                  <a:pt x="1107898" y="382373"/>
                </a:cubicBezTo>
                <a:lnTo>
                  <a:pt x="1167479" y="354772"/>
                </a:lnTo>
                <a:cubicBezTo>
                  <a:pt x="1282354" y="602723"/>
                  <a:pt x="1218947" y="896785"/>
                  <a:pt x="1012101" y="1075364"/>
                </a:cubicBezTo>
                <a:cubicBezTo>
                  <a:pt x="960389" y="1120009"/>
                  <a:pt x="902845" y="1154732"/>
                  <a:pt x="842046" y="1179362"/>
                </a:cubicBezTo>
                <a:close/>
              </a:path>
            </a:pathLst>
          </a:custGeom>
          <a:solidFill>
            <a:srgbClr val="28A9D6"/>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rot="12291495">
            <a:off x="10006582" y="4866662"/>
            <a:ext cx="202310" cy="202310"/>
          </a:xfrm>
          <a:custGeom>
            <a:avLst/>
            <a:gdLst>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5019 w 1224217"/>
              <a:gd name="connsiteY4" fmla="*/ 65817 h 1224141"/>
              <a:gd name="connsiteX5" fmla="*/ 622497 w 1224217"/>
              <a:gd name="connsiteY5" fmla="*/ 65965 h 1224141"/>
              <a:gd name="connsiteX6" fmla="*/ 622497 w 1224217"/>
              <a:gd name="connsiteY6" fmla="*/ 601996 h 1224141"/>
              <a:gd name="connsiteX7" fmla="*/ 703478 w 1224217"/>
              <a:gd name="connsiteY7" fmla="*/ 601996 h 1224141"/>
              <a:gd name="connsiteX8" fmla="*/ 585450 w 1224217"/>
              <a:gd name="connsiteY8" fmla="*/ 805491 h 1224141"/>
              <a:gd name="connsiteX9" fmla="*/ 467423 w 1224217"/>
              <a:gd name="connsiteY9" fmla="*/ 601996 h 1224141"/>
              <a:gd name="connsiteX10" fmla="*/ 556772 w 1224217"/>
              <a:gd name="connsiteY10" fmla="*/ 601996 h 1224141"/>
              <a:gd name="connsiteX11" fmla="*/ 556772 w 1224217"/>
              <a:gd name="connsiteY11" fmla="*/ 69822 h 1224141"/>
              <a:gd name="connsiteX12" fmla="*/ 535002 w 1224217"/>
              <a:gd name="connsiteY12" fmla="*/ 71100 h 1224141"/>
              <a:gd name="connsiteX13" fmla="*/ 90432 w 1224217"/>
              <a:gd name="connsiteY13" fmla="*/ 449581 h 1224141"/>
              <a:gd name="connsiteX14" fmla="*/ 312549 w 1224217"/>
              <a:gd name="connsiteY14" fmla="*/ 1069033 h 1224141"/>
              <a:gd name="connsiteX15" fmla="*/ 969190 w 1224217"/>
              <a:gd name="connsiteY15" fmla="*/ 1025660 h 1224141"/>
              <a:gd name="connsiteX16" fmla="*/ 1107898 w 1224217"/>
              <a:gd name="connsiteY16" fmla="*/ 382373 h 1224141"/>
              <a:gd name="connsiteX17" fmla="*/ 1167479 w 1224217"/>
              <a:gd name="connsiteY17" fmla="*/ 354772 h 1224141"/>
              <a:gd name="connsiteX18" fmla="*/ 1012101 w 1224217"/>
              <a:gd name="connsiteY18" fmla="*/ 1075364 h 1224141"/>
              <a:gd name="connsiteX19" fmla="*/ 842046 w 1224217"/>
              <a:gd name="connsiteY19"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5019 w 1224217"/>
              <a:gd name="connsiteY4" fmla="*/ 65817 h 1224141"/>
              <a:gd name="connsiteX5" fmla="*/ 622497 w 1224217"/>
              <a:gd name="connsiteY5" fmla="*/ 601996 h 1224141"/>
              <a:gd name="connsiteX6" fmla="*/ 703478 w 1224217"/>
              <a:gd name="connsiteY6" fmla="*/ 601996 h 1224141"/>
              <a:gd name="connsiteX7" fmla="*/ 585450 w 1224217"/>
              <a:gd name="connsiteY7" fmla="*/ 805491 h 1224141"/>
              <a:gd name="connsiteX8" fmla="*/ 467423 w 1224217"/>
              <a:gd name="connsiteY8" fmla="*/ 601996 h 1224141"/>
              <a:gd name="connsiteX9" fmla="*/ 556772 w 1224217"/>
              <a:gd name="connsiteY9" fmla="*/ 601996 h 1224141"/>
              <a:gd name="connsiteX10" fmla="*/ 556772 w 1224217"/>
              <a:gd name="connsiteY10" fmla="*/ 69822 h 1224141"/>
              <a:gd name="connsiteX11" fmla="*/ 535002 w 1224217"/>
              <a:gd name="connsiteY11" fmla="*/ 71100 h 1224141"/>
              <a:gd name="connsiteX12" fmla="*/ 90432 w 1224217"/>
              <a:gd name="connsiteY12" fmla="*/ 449581 h 1224141"/>
              <a:gd name="connsiteX13" fmla="*/ 312549 w 1224217"/>
              <a:gd name="connsiteY13" fmla="*/ 1069033 h 1224141"/>
              <a:gd name="connsiteX14" fmla="*/ 969190 w 1224217"/>
              <a:gd name="connsiteY14" fmla="*/ 1025660 h 1224141"/>
              <a:gd name="connsiteX15" fmla="*/ 1107898 w 1224217"/>
              <a:gd name="connsiteY15" fmla="*/ 382373 h 1224141"/>
              <a:gd name="connsiteX16" fmla="*/ 1167479 w 1224217"/>
              <a:gd name="connsiteY16" fmla="*/ 354772 h 1224141"/>
              <a:gd name="connsiteX17" fmla="*/ 1012101 w 1224217"/>
              <a:gd name="connsiteY17" fmla="*/ 1075364 h 1224141"/>
              <a:gd name="connsiteX18" fmla="*/ 842046 w 1224217"/>
              <a:gd name="connsiteY18"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2497 w 1224217"/>
              <a:gd name="connsiteY4" fmla="*/ 601996 h 1224141"/>
              <a:gd name="connsiteX5" fmla="*/ 703478 w 1224217"/>
              <a:gd name="connsiteY5" fmla="*/ 601996 h 1224141"/>
              <a:gd name="connsiteX6" fmla="*/ 585450 w 1224217"/>
              <a:gd name="connsiteY6" fmla="*/ 805491 h 1224141"/>
              <a:gd name="connsiteX7" fmla="*/ 467423 w 1224217"/>
              <a:gd name="connsiteY7" fmla="*/ 601996 h 1224141"/>
              <a:gd name="connsiteX8" fmla="*/ 556772 w 1224217"/>
              <a:gd name="connsiteY8" fmla="*/ 601996 h 1224141"/>
              <a:gd name="connsiteX9" fmla="*/ 556772 w 1224217"/>
              <a:gd name="connsiteY9" fmla="*/ 69822 h 1224141"/>
              <a:gd name="connsiteX10" fmla="*/ 535002 w 1224217"/>
              <a:gd name="connsiteY10" fmla="*/ 71100 h 1224141"/>
              <a:gd name="connsiteX11" fmla="*/ 90432 w 1224217"/>
              <a:gd name="connsiteY11" fmla="*/ 449581 h 1224141"/>
              <a:gd name="connsiteX12" fmla="*/ 312549 w 1224217"/>
              <a:gd name="connsiteY12" fmla="*/ 1069033 h 1224141"/>
              <a:gd name="connsiteX13" fmla="*/ 969190 w 1224217"/>
              <a:gd name="connsiteY13" fmla="*/ 1025660 h 1224141"/>
              <a:gd name="connsiteX14" fmla="*/ 1107898 w 1224217"/>
              <a:gd name="connsiteY14" fmla="*/ 382373 h 1224141"/>
              <a:gd name="connsiteX15" fmla="*/ 1167479 w 1224217"/>
              <a:gd name="connsiteY15" fmla="*/ 354772 h 1224141"/>
              <a:gd name="connsiteX16" fmla="*/ 1012101 w 1224217"/>
              <a:gd name="connsiteY16" fmla="*/ 1075364 h 1224141"/>
              <a:gd name="connsiteX17" fmla="*/ 842046 w 1224217"/>
              <a:gd name="connsiteY17"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2497 w 1224217"/>
              <a:gd name="connsiteY4" fmla="*/ 601996 h 1224141"/>
              <a:gd name="connsiteX5" fmla="*/ 703478 w 1224217"/>
              <a:gd name="connsiteY5" fmla="*/ 601996 h 1224141"/>
              <a:gd name="connsiteX6" fmla="*/ 585450 w 1224217"/>
              <a:gd name="connsiteY6" fmla="*/ 805491 h 1224141"/>
              <a:gd name="connsiteX7" fmla="*/ 467423 w 1224217"/>
              <a:gd name="connsiteY7" fmla="*/ 601996 h 1224141"/>
              <a:gd name="connsiteX8" fmla="*/ 556772 w 1224217"/>
              <a:gd name="connsiteY8" fmla="*/ 601996 h 1224141"/>
              <a:gd name="connsiteX9" fmla="*/ 556772 w 1224217"/>
              <a:gd name="connsiteY9" fmla="*/ 69822 h 1224141"/>
              <a:gd name="connsiteX10" fmla="*/ 535002 w 1224217"/>
              <a:gd name="connsiteY10" fmla="*/ 71100 h 1224141"/>
              <a:gd name="connsiteX11" fmla="*/ 90432 w 1224217"/>
              <a:gd name="connsiteY11" fmla="*/ 449581 h 1224141"/>
              <a:gd name="connsiteX12" fmla="*/ 312549 w 1224217"/>
              <a:gd name="connsiteY12" fmla="*/ 1069033 h 1224141"/>
              <a:gd name="connsiteX13" fmla="*/ 969190 w 1224217"/>
              <a:gd name="connsiteY13" fmla="*/ 1025660 h 1224141"/>
              <a:gd name="connsiteX14" fmla="*/ 1107898 w 1224217"/>
              <a:gd name="connsiteY14" fmla="*/ 382373 h 1224141"/>
              <a:gd name="connsiteX15" fmla="*/ 1167479 w 1224217"/>
              <a:gd name="connsiteY15" fmla="*/ 354772 h 1224141"/>
              <a:gd name="connsiteX16" fmla="*/ 1012101 w 1224217"/>
              <a:gd name="connsiteY16" fmla="*/ 1075364 h 1224141"/>
              <a:gd name="connsiteX17" fmla="*/ 842046 w 1224217"/>
              <a:gd name="connsiteY17" fmla="*/ 1179362 h 1224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4217" h="1224141">
                <a:moveTo>
                  <a:pt x="842046" y="1179362"/>
                </a:moveTo>
                <a:cubicBezTo>
                  <a:pt x="659648" y="1253254"/>
                  <a:pt x="447954" y="1236315"/>
                  <a:pt x="276550" y="1123950"/>
                </a:cubicBezTo>
                <a:cubicBezTo>
                  <a:pt x="48012" y="974128"/>
                  <a:pt x="-53524" y="690962"/>
                  <a:pt x="27740" y="430055"/>
                </a:cubicBezTo>
                <a:cubicBezTo>
                  <a:pt x="109003" y="169149"/>
                  <a:pt x="353376" y="-6279"/>
                  <a:pt x="626569" y="172"/>
                </a:cubicBezTo>
                <a:cubicBezTo>
                  <a:pt x="625463" y="67393"/>
                  <a:pt x="609679" y="501692"/>
                  <a:pt x="622497" y="601996"/>
                </a:cubicBezTo>
                <a:lnTo>
                  <a:pt x="703478" y="601996"/>
                </a:lnTo>
                <a:lnTo>
                  <a:pt x="585450" y="805491"/>
                </a:lnTo>
                <a:lnTo>
                  <a:pt x="467423" y="601996"/>
                </a:lnTo>
                <a:lnTo>
                  <a:pt x="556772" y="601996"/>
                </a:lnTo>
                <a:lnTo>
                  <a:pt x="556772" y="69822"/>
                </a:lnTo>
                <a:lnTo>
                  <a:pt x="535002" y="71100"/>
                </a:lnTo>
                <a:cubicBezTo>
                  <a:pt x="328870" y="100401"/>
                  <a:pt x="153909" y="245780"/>
                  <a:pt x="90432" y="449581"/>
                </a:cubicBezTo>
                <a:cubicBezTo>
                  <a:pt x="17886" y="682497"/>
                  <a:pt x="108529" y="935286"/>
                  <a:pt x="312549" y="1069033"/>
                </a:cubicBezTo>
                <a:cubicBezTo>
                  <a:pt x="516570" y="1202781"/>
                  <a:pt x="784534" y="1185082"/>
                  <a:pt x="969190" y="1025660"/>
                </a:cubicBezTo>
                <a:cubicBezTo>
                  <a:pt x="1153845" y="866239"/>
                  <a:pt x="1210450" y="603724"/>
                  <a:pt x="1107898" y="382373"/>
                </a:cubicBezTo>
                <a:lnTo>
                  <a:pt x="1167479" y="354772"/>
                </a:lnTo>
                <a:cubicBezTo>
                  <a:pt x="1282354" y="602723"/>
                  <a:pt x="1218947" y="896785"/>
                  <a:pt x="1012101" y="1075364"/>
                </a:cubicBezTo>
                <a:cubicBezTo>
                  <a:pt x="960389" y="1120009"/>
                  <a:pt x="902845" y="1154732"/>
                  <a:pt x="842046" y="1179362"/>
                </a:cubicBezTo>
                <a:close/>
              </a:path>
            </a:pathLst>
          </a:custGeom>
          <a:solidFill>
            <a:srgbClr val="28A9D6"/>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rot="12291495">
            <a:off x="9747638" y="4922725"/>
            <a:ext cx="154141" cy="154141"/>
          </a:xfrm>
          <a:custGeom>
            <a:avLst/>
            <a:gdLst>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5019 w 1224217"/>
              <a:gd name="connsiteY4" fmla="*/ 65817 h 1224141"/>
              <a:gd name="connsiteX5" fmla="*/ 622497 w 1224217"/>
              <a:gd name="connsiteY5" fmla="*/ 65965 h 1224141"/>
              <a:gd name="connsiteX6" fmla="*/ 622497 w 1224217"/>
              <a:gd name="connsiteY6" fmla="*/ 601996 h 1224141"/>
              <a:gd name="connsiteX7" fmla="*/ 703478 w 1224217"/>
              <a:gd name="connsiteY7" fmla="*/ 601996 h 1224141"/>
              <a:gd name="connsiteX8" fmla="*/ 585450 w 1224217"/>
              <a:gd name="connsiteY8" fmla="*/ 805491 h 1224141"/>
              <a:gd name="connsiteX9" fmla="*/ 467423 w 1224217"/>
              <a:gd name="connsiteY9" fmla="*/ 601996 h 1224141"/>
              <a:gd name="connsiteX10" fmla="*/ 556772 w 1224217"/>
              <a:gd name="connsiteY10" fmla="*/ 601996 h 1224141"/>
              <a:gd name="connsiteX11" fmla="*/ 556772 w 1224217"/>
              <a:gd name="connsiteY11" fmla="*/ 69822 h 1224141"/>
              <a:gd name="connsiteX12" fmla="*/ 535002 w 1224217"/>
              <a:gd name="connsiteY12" fmla="*/ 71100 h 1224141"/>
              <a:gd name="connsiteX13" fmla="*/ 90432 w 1224217"/>
              <a:gd name="connsiteY13" fmla="*/ 449581 h 1224141"/>
              <a:gd name="connsiteX14" fmla="*/ 312549 w 1224217"/>
              <a:gd name="connsiteY14" fmla="*/ 1069033 h 1224141"/>
              <a:gd name="connsiteX15" fmla="*/ 969190 w 1224217"/>
              <a:gd name="connsiteY15" fmla="*/ 1025660 h 1224141"/>
              <a:gd name="connsiteX16" fmla="*/ 1107898 w 1224217"/>
              <a:gd name="connsiteY16" fmla="*/ 382373 h 1224141"/>
              <a:gd name="connsiteX17" fmla="*/ 1167479 w 1224217"/>
              <a:gd name="connsiteY17" fmla="*/ 354772 h 1224141"/>
              <a:gd name="connsiteX18" fmla="*/ 1012101 w 1224217"/>
              <a:gd name="connsiteY18" fmla="*/ 1075364 h 1224141"/>
              <a:gd name="connsiteX19" fmla="*/ 842046 w 1224217"/>
              <a:gd name="connsiteY19"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5019 w 1224217"/>
              <a:gd name="connsiteY4" fmla="*/ 65817 h 1224141"/>
              <a:gd name="connsiteX5" fmla="*/ 622497 w 1224217"/>
              <a:gd name="connsiteY5" fmla="*/ 601996 h 1224141"/>
              <a:gd name="connsiteX6" fmla="*/ 703478 w 1224217"/>
              <a:gd name="connsiteY6" fmla="*/ 601996 h 1224141"/>
              <a:gd name="connsiteX7" fmla="*/ 585450 w 1224217"/>
              <a:gd name="connsiteY7" fmla="*/ 805491 h 1224141"/>
              <a:gd name="connsiteX8" fmla="*/ 467423 w 1224217"/>
              <a:gd name="connsiteY8" fmla="*/ 601996 h 1224141"/>
              <a:gd name="connsiteX9" fmla="*/ 556772 w 1224217"/>
              <a:gd name="connsiteY9" fmla="*/ 601996 h 1224141"/>
              <a:gd name="connsiteX10" fmla="*/ 556772 w 1224217"/>
              <a:gd name="connsiteY10" fmla="*/ 69822 h 1224141"/>
              <a:gd name="connsiteX11" fmla="*/ 535002 w 1224217"/>
              <a:gd name="connsiteY11" fmla="*/ 71100 h 1224141"/>
              <a:gd name="connsiteX12" fmla="*/ 90432 w 1224217"/>
              <a:gd name="connsiteY12" fmla="*/ 449581 h 1224141"/>
              <a:gd name="connsiteX13" fmla="*/ 312549 w 1224217"/>
              <a:gd name="connsiteY13" fmla="*/ 1069033 h 1224141"/>
              <a:gd name="connsiteX14" fmla="*/ 969190 w 1224217"/>
              <a:gd name="connsiteY14" fmla="*/ 1025660 h 1224141"/>
              <a:gd name="connsiteX15" fmla="*/ 1107898 w 1224217"/>
              <a:gd name="connsiteY15" fmla="*/ 382373 h 1224141"/>
              <a:gd name="connsiteX16" fmla="*/ 1167479 w 1224217"/>
              <a:gd name="connsiteY16" fmla="*/ 354772 h 1224141"/>
              <a:gd name="connsiteX17" fmla="*/ 1012101 w 1224217"/>
              <a:gd name="connsiteY17" fmla="*/ 1075364 h 1224141"/>
              <a:gd name="connsiteX18" fmla="*/ 842046 w 1224217"/>
              <a:gd name="connsiteY18"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2497 w 1224217"/>
              <a:gd name="connsiteY4" fmla="*/ 601996 h 1224141"/>
              <a:gd name="connsiteX5" fmla="*/ 703478 w 1224217"/>
              <a:gd name="connsiteY5" fmla="*/ 601996 h 1224141"/>
              <a:gd name="connsiteX6" fmla="*/ 585450 w 1224217"/>
              <a:gd name="connsiteY6" fmla="*/ 805491 h 1224141"/>
              <a:gd name="connsiteX7" fmla="*/ 467423 w 1224217"/>
              <a:gd name="connsiteY7" fmla="*/ 601996 h 1224141"/>
              <a:gd name="connsiteX8" fmla="*/ 556772 w 1224217"/>
              <a:gd name="connsiteY8" fmla="*/ 601996 h 1224141"/>
              <a:gd name="connsiteX9" fmla="*/ 556772 w 1224217"/>
              <a:gd name="connsiteY9" fmla="*/ 69822 h 1224141"/>
              <a:gd name="connsiteX10" fmla="*/ 535002 w 1224217"/>
              <a:gd name="connsiteY10" fmla="*/ 71100 h 1224141"/>
              <a:gd name="connsiteX11" fmla="*/ 90432 w 1224217"/>
              <a:gd name="connsiteY11" fmla="*/ 449581 h 1224141"/>
              <a:gd name="connsiteX12" fmla="*/ 312549 w 1224217"/>
              <a:gd name="connsiteY12" fmla="*/ 1069033 h 1224141"/>
              <a:gd name="connsiteX13" fmla="*/ 969190 w 1224217"/>
              <a:gd name="connsiteY13" fmla="*/ 1025660 h 1224141"/>
              <a:gd name="connsiteX14" fmla="*/ 1107898 w 1224217"/>
              <a:gd name="connsiteY14" fmla="*/ 382373 h 1224141"/>
              <a:gd name="connsiteX15" fmla="*/ 1167479 w 1224217"/>
              <a:gd name="connsiteY15" fmla="*/ 354772 h 1224141"/>
              <a:gd name="connsiteX16" fmla="*/ 1012101 w 1224217"/>
              <a:gd name="connsiteY16" fmla="*/ 1075364 h 1224141"/>
              <a:gd name="connsiteX17" fmla="*/ 842046 w 1224217"/>
              <a:gd name="connsiteY17"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2497 w 1224217"/>
              <a:gd name="connsiteY4" fmla="*/ 601996 h 1224141"/>
              <a:gd name="connsiteX5" fmla="*/ 703478 w 1224217"/>
              <a:gd name="connsiteY5" fmla="*/ 601996 h 1224141"/>
              <a:gd name="connsiteX6" fmla="*/ 585450 w 1224217"/>
              <a:gd name="connsiteY6" fmla="*/ 805491 h 1224141"/>
              <a:gd name="connsiteX7" fmla="*/ 467423 w 1224217"/>
              <a:gd name="connsiteY7" fmla="*/ 601996 h 1224141"/>
              <a:gd name="connsiteX8" fmla="*/ 556772 w 1224217"/>
              <a:gd name="connsiteY8" fmla="*/ 601996 h 1224141"/>
              <a:gd name="connsiteX9" fmla="*/ 556772 w 1224217"/>
              <a:gd name="connsiteY9" fmla="*/ 69822 h 1224141"/>
              <a:gd name="connsiteX10" fmla="*/ 535002 w 1224217"/>
              <a:gd name="connsiteY10" fmla="*/ 71100 h 1224141"/>
              <a:gd name="connsiteX11" fmla="*/ 90432 w 1224217"/>
              <a:gd name="connsiteY11" fmla="*/ 449581 h 1224141"/>
              <a:gd name="connsiteX12" fmla="*/ 312549 w 1224217"/>
              <a:gd name="connsiteY12" fmla="*/ 1069033 h 1224141"/>
              <a:gd name="connsiteX13" fmla="*/ 969190 w 1224217"/>
              <a:gd name="connsiteY13" fmla="*/ 1025660 h 1224141"/>
              <a:gd name="connsiteX14" fmla="*/ 1107898 w 1224217"/>
              <a:gd name="connsiteY14" fmla="*/ 382373 h 1224141"/>
              <a:gd name="connsiteX15" fmla="*/ 1167479 w 1224217"/>
              <a:gd name="connsiteY15" fmla="*/ 354772 h 1224141"/>
              <a:gd name="connsiteX16" fmla="*/ 1012101 w 1224217"/>
              <a:gd name="connsiteY16" fmla="*/ 1075364 h 1224141"/>
              <a:gd name="connsiteX17" fmla="*/ 842046 w 1224217"/>
              <a:gd name="connsiteY17" fmla="*/ 1179362 h 1224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4217" h="1224141">
                <a:moveTo>
                  <a:pt x="842046" y="1179362"/>
                </a:moveTo>
                <a:cubicBezTo>
                  <a:pt x="659648" y="1253254"/>
                  <a:pt x="447954" y="1236315"/>
                  <a:pt x="276550" y="1123950"/>
                </a:cubicBezTo>
                <a:cubicBezTo>
                  <a:pt x="48012" y="974128"/>
                  <a:pt x="-53524" y="690962"/>
                  <a:pt x="27740" y="430055"/>
                </a:cubicBezTo>
                <a:cubicBezTo>
                  <a:pt x="109003" y="169149"/>
                  <a:pt x="353376" y="-6279"/>
                  <a:pt x="626569" y="172"/>
                </a:cubicBezTo>
                <a:cubicBezTo>
                  <a:pt x="625463" y="67393"/>
                  <a:pt x="609679" y="501692"/>
                  <a:pt x="622497" y="601996"/>
                </a:cubicBezTo>
                <a:lnTo>
                  <a:pt x="703478" y="601996"/>
                </a:lnTo>
                <a:lnTo>
                  <a:pt x="585450" y="805491"/>
                </a:lnTo>
                <a:lnTo>
                  <a:pt x="467423" y="601996"/>
                </a:lnTo>
                <a:lnTo>
                  <a:pt x="556772" y="601996"/>
                </a:lnTo>
                <a:lnTo>
                  <a:pt x="556772" y="69822"/>
                </a:lnTo>
                <a:lnTo>
                  <a:pt x="535002" y="71100"/>
                </a:lnTo>
                <a:cubicBezTo>
                  <a:pt x="328870" y="100401"/>
                  <a:pt x="153909" y="245780"/>
                  <a:pt x="90432" y="449581"/>
                </a:cubicBezTo>
                <a:cubicBezTo>
                  <a:pt x="17886" y="682497"/>
                  <a:pt x="108529" y="935286"/>
                  <a:pt x="312549" y="1069033"/>
                </a:cubicBezTo>
                <a:cubicBezTo>
                  <a:pt x="516570" y="1202781"/>
                  <a:pt x="784534" y="1185082"/>
                  <a:pt x="969190" y="1025660"/>
                </a:cubicBezTo>
                <a:cubicBezTo>
                  <a:pt x="1153845" y="866239"/>
                  <a:pt x="1210450" y="603724"/>
                  <a:pt x="1107898" y="382373"/>
                </a:cubicBezTo>
                <a:lnTo>
                  <a:pt x="1167479" y="354772"/>
                </a:lnTo>
                <a:cubicBezTo>
                  <a:pt x="1282354" y="602723"/>
                  <a:pt x="1218947" y="896785"/>
                  <a:pt x="1012101" y="1075364"/>
                </a:cubicBezTo>
                <a:cubicBezTo>
                  <a:pt x="960389" y="1120009"/>
                  <a:pt x="902845" y="1154732"/>
                  <a:pt x="842046" y="1179362"/>
                </a:cubicBezTo>
                <a:close/>
              </a:path>
            </a:pathLst>
          </a:custGeom>
          <a:solidFill>
            <a:srgbClr val="28A9D6"/>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rot="12291495">
            <a:off x="10313696" y="4810600"/>
            <a:ext cx="250479" cy="250479"/>
          </a:xfrm>
          <a:custGeom>
            <a:avLst/>
            <a:gdLst>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5019 w 1224217"/>
              <a:gd name="connsiteY4" fmla="*/ 65817 h 1224141"/>
              <a:gd name="connsiteX5" fmla="*/ 622497 w 1224217"/>
              <a:gd name="connsiteY5" fmla="*/ 65965 h 1224141"/>
              <a:gd name="connsiteX6" fmla="*/ 622497 w 1224217"/>
              <a:gd name="connsiteY6" fmla="*/ 601996 h 1224141"/>
              <a:gd name="connsiteX7" fmla="*/ 703478 w 1224217"/>
              <a:gd name="connsiteY7" fmla="*/ 601996 h 1224141"/>
              <a:gd name="connsiteX8" fmla="*/ 585450 w 1224217"/>
              <a:gd name="connsiteY8" fmla="*/ 805491 h 1224141"/>
              <a:gd name="connsiteX9" fmla="*/ 467423 w 1224217"/>
              <a:gd name="connsiteY9" fmla="*/ 601996 h 1224141"/>
              <a:gd name="connsiteX10" fmla="*/ 556772 w 1224217"/>
              <a:gd name="connsiteY10" fmla="*/ 601996 h 1224141"/>
              <a:gd name="connsiteX11" fmla="*/ 556772 w 1224217"/>
              <a:gd name="connsiteY11" fmla="*/ 69822 h 1224141"/>
              <a:gd name="connsiteX12" fmla="*/ 535002 w 1224217"/>
              <a:gd name="connsiteY12" fmla="*/ 71100 h 1224141"/>
              <a:gd name="connsiteX13" fmla="*/ 90432 w 1224217"/>
              <a:gd name="connsiteY13" fmla="*/ 449581 h 1224141"/>
              <a:gd name="connsiteX14" fmla="*/ 312549 w 1224217"/>
              <a:gd name="connsiteY14" fmla="*/ 1069033 h 1224141"/>
              <a:gd name="connsiteX15" fmla="*/ 969190 w 1224217"/>
              <a:gd name="connsiteY15" fmla="*/ 1025660 h 1224141"/>
              <a:gd name="connsiteX16" fmla="*/ 1107898 w 1224217"/>
              <a:gd name="connsiteY16" fmla="*/ 382373 h 1224141"/>
              <a:gd name="connsiteX17" fmla="*/ 1167479 w 1224217"/>
              <a:gd name="connsiteY17" fmla="*/ 354772 h 1224141"/>
              <a:gd name="connsiteX18" fmla="*/ 1012101 w 1224217"/>
              <a:gd name="connsiteY18" fmla="*/ 1075364 h 1224141"/>
              <a:gd name="connsiteX19" fmla="*/ 842046 w 1224217"/>
              <a:gd name="connsiteY19"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5019 w 1224217"/>
              <a:gd name="connsiteY4" fmla="*/ 65817 h 1224141"/>
              <a:gd name="connsiteX5" fmla="*/ 622497 w 1224217"/>
              <a:gd name="connsiteY5" fmla="*/ 601996 h 1224141"/>
              <a:gd name="connsiteX6" fmla="*/ 703478 w 1224217"/>
              <a:gd name="connsiteY6" fmla="*/ 601996 h 1224141"/>
              <a:gd name="connsiteX7" fmla="*/ 585450 w 1224217"/>
              <a:gd name="connsiteY7" fmla="*/ 805491 h 1224141"/>
              <a:gd name="connsiteX8" fmla="*/ 467423 w 1224217"/>
              <a:gd name="connsiteY8" fmla="*/ 601996 h 1224141"/>
              <a:gd name="connsiteX9" fmla="*/ 556772 w 1224217"/>
              <a:gd name="connsiteY9" fmla="*/ 601996 h 1224141"/>
              <a:gd name="connsiteX10" fmla="*/ 556772 w 1224217"/>
              <a:gd name="connsiteY10" fmla="*/ 69822 h 1224141"/>
              <a:gd name="connsiteX11" fmla="*/ 535002 w 1224217"/>
              <a:gd name="connsiteY11" fmla="*/ 71100 h 1224141"/>
              <a:gd name="connsiteX12" fmla="*/ 90432 w 1224217"/>
              <a:gd name="connsiteY12" fmla="*/ 449581 h 1224141"/>
              <a:gd name="connsiteX13" fmla="*/ 312549 w 1224217"/>
              <a:gd name="connsiteY13" fmla="*/ 1069033 h 1224141"/>
              <a:gd name="connsiteX14" fmla="*/ 969190 w 1224217"/>
              <a:gd name="connsiteY14" fmla="*/ 1025660 h 1224141"/>
              <a:gd name="connsiteX15" fmla="*/ 1107898 w 1224217"/>
              <a:gd name="connsiteY15" fmla="*/ 382373 h 1224141"/>
              <a:gd name="connsiteX16" fmla="*/ 1167479 w 1224217"/>
              <a:gd name="connsiteY16" fmla="*/ 354772 h 1224141"/>
              <a:gd name="connsiteX17" fmla="*/ 1012101 w 1224217"/>
              <a:gd name="connsiteY17" fmla="*/ 1075364 h 1224141"/>
              <a:gd name="connsiteX18" fmla="*/ 842046 w 1224217"/>
              <a:gd name="connsiteY18"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2497 w 1224217"/>
              <a:gd name="connsiteY4" fmla="*/ 601996 h 1224141"/>
              <a:gd name="connsiteX5" fmla="*/ 703478 w 1224217"/>
              <a:gd name="connsiteY5" fmla="*/ 601996 h 1224141"/>
              <a:gd name="connsiteX6" fmla="*/ 585450 w 1224217"/>
              <a:gd name="connsiteY6" fmla="*/ 805491 h 1224141"/>
              <a:gd name="connsiteX7" fmla="*/ 467423 w 1224217"/>
              <a:gd name="connsiteY7" fmla="*/ 601996 h 1224141"/>
              <a:gd name="connsiteX8" fmla="*/ 556772 w 1224217"/>
              <a:gd name="connsiteY8" fmla="*/ 601996 h 1224141"/>
              <a:gd name="connsiteX9" fmla="*/ 556772 w 1224217"/>
              <a:gd name="connsiteY9" fmla="*/ 69822 h 1224141"/>
              <a:gd name="connsiteX10" fmla="*/ 535002 w 1224217"/>
              <a:gd name="connsiteY10" fmla="*/ 71100 h 1224141"/>
              <a:gd name="connsiteX11" fmla="*/ 90432 w 1224217"/>
              <a:gd name="connsiteY11" fmla="*/ 449581 h 1224141"/>
              <a:gd name="connsiteX12" fmla="*/ 312549 w 1224217"/>
              <a:gd name="connsiteY12" fmla="*/ 1069033 h 1224141"/>
              <a:gd name="connsiteX13" fmla="*/ 969190 w 1224217"/>
              <a:gd name="connsiteY13" fmla="*/ 1025660 h 1224141"/>
              <a:gd name="connsiteX14" fmla="*/ 1107898 w 1224217"/>
              <a:gd name="connsiteY14" fmla="*/ 382373 h 1224141"/>
              <a:gd name="connsiteX15" fmla="*/ 1167479 w 1224217"/>
              <a:gd name="connsiteY15" fmla="*/ 354772 h 1224141"/>
              <a:gd name="connsiteX16" fmla="*/ 1012101 w 1224217"/>
              <a:gd name="connsiteY16" fmla="*/ 1075364 h 1224141"/>
              <a:gd name="connsiteX17" fmla="*/ 842046 w 1224217"/>
              <a:gd name="connsiteY17"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2497 w 1224217"/>
              <a:gd name="connsiteY4" fmla="*/ 601996 h 1224141"/>
              <a:gd name="connsiteX5" fmla="*/ 703478 w 1224217"/>
              <a:gd name="connsiteY5" fmla="*/ 601996 h 1224141"/>
              <a:gd name="connsiteX6" fmla="*/ 585450 w 1224217"/>
              <a:gd name="connsiteY6" fmla="*/ 805491 h 1224141"/>
              <a:gd name="connsiteX7" fmla="*/ 467423 w 1224217"/>
              <a:gd name="connsiteY7" fmla="*/ 601996 h 1224141"/>
              <a:gd name="connsiteX8" fmla="*/ 556772 w 1224217"/>
              <a:gd name="connsiteY8" fmla="*/ 601996 h 1224141"/>
              <a:gd name="connsiteX9" fmla="*/ 556772 w 1224217"/>
              <a:gd name="connsiteY9" fmla="*/ 69822 h 1224141"/>
              <a:gd name="connsiteX10" fmla="*/ 535002 w 1224217"/>
              <a:gd name="connsiteY10" fmla="*/ 71100 h 1224141"/>
              <a:gd name="connsiteX11" fmla="*/ 90432 w 1224217"/>
              <a:gd name="connsiteY11" fmla="*/ 449581 h 1224141"/>
              <a:gd name="connsiteX12" fmla="*/ 312549 w 1224217"/>
              <a:gd name="connsiteY12" fmla="*/ 1069033 h 1224141"/>
              <a:gd name="connsiteX13" fmla="*/ 969190 w 1224217"/>
              <a:gd name="connsiteY13" fmla="*/ 1025660 h 1224141"/>
              <a:gd name="connsiteX14" fmla="*/ 1107898 w 1224217"/>
              <a:gd name="connsiteY14" fmla="*/ 382373 h 1224141"/>
              <a:gd name="connsiteX15" fmla="*/ 1167479 w 1224217"/>
              <a:gd name="connsiteY15" fmla="*/ 354772 h 1224141"/>
              <a:gd name="connsiteX16" fmla="*/ 1012101 w 1224217"/>
              <a:gd name="connsiteY16" fmla="*/ 1075364 h 1224141"/>
              <a:gd name="connsiteX17" fmla="*/ 842046 w 1224217"/>
              <a:gd name="connsiteY17" fmla="*/ 1179362 h 1224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4217" h="1224141">
                <a:moveTo>
                  <a:pt x="842046" y="1179362"/>
                </a:moveTo>
                <a:cubicBezTo>
                  <a:pt x="659648" y="1253254"/>
                  <a:pt x="447954" y="1236315"/>
                  <a:pt x="276550" y="1123950"/>
                </a:cubicBezTo>
                <a:cubicBezTo>
                  <a:pt x="48012" y="974128"/>
                  <a:pt x="-53524" y="690962"/>
                  <a:pt x="27740" y="430055"/>
                </a:cubicBezTo>
                <a:cubicBezTo>
                  <a:pt x="109003" y="169149"/>
                  <a:pt x="353376" y="-6279"/>
                  <a:pt x="626569" y="172"/>
                </a:cubicBezTo>
                <a:cubicBezTo>
                  <a:pt x="625463" y="67393"/>
                  <a:pt x="609679" y="501692"/>
                  <a:pt x="622497" y="601996"/>
                </a:cubicBezTo>
                <a:lnTo>
                  <a:pt x="703478" y="601996"/>
                </a:lnTo>
                <a:lnTo>
                  <a:pt x="585450" y="805491"/>
                </a:lnTo>
                <a:lnTo>
                  <a:pt x="467423" y="601996"/>
                </a:lnTo>
                <a:lnTo>
                  <a:pt x="556772" y="601996"/>
                </a:lnTo>
                <a:lnTo>
                  <a:pt x="556772" y="69822"/>
                </a:lnTo>
                <a:lnTo>
                  <a:pt x="535002" y="71100"/>
                </a:lnTo>
                <a:cubicBezTo>
                  <a:pt x="328870" y="100401"/>
                  <a:pt x="153909" y="245780"/>
                  <a:pt x="90432" y="449581"/>
                </a:cubicBezTo>
                <a:cubicBezTo>
                  <a:pt x="17886" y="682497"/>
                  <a:pt x="108529" y="935286"/>
                  <a:pt x="312549" y="1069033"/>
                </a:cubicBezTo>
                <a:cubicBezTo>
                  <a:pt x="516570" y="1202781"/>
                  <a:pt x="784534" y="1185082"/>
                  <a:pt x="969190" y="1025660"/>
                </a:cubicBezTo>
                <a:cubicBezTo>
                  <a:pt x="1153845" y="866239"/>
                  <a:pt x="1210450" y="603724"/>
                  <a:pt x="1107898" y="382373"/>
                </a:cubicBezTo>
                <a:lnTo>
                  <a:pt x="1167479" y="354772"/>
                </a:lnTo>
                <a:cubicBezTo>
                  <a:pt x="1282354" y="602723"/>
                  <a:pt x="1218947" y="896785"/>
                  <a:pt x="1012101" y="1075364"/>
                </a:cubicBezTo>
                <a:cubicBezTo>
                  <a:pt x="960389" y="1120009"/>
                  <a:pt x="902845" y="1154732"/>
                  <a:pt x="842046" y="1179362"/>
                </a:cubicBezTo>
                <a:close/>
              </a:path>
            </a:pathLst>
          </a:custGeom>
          <a:solidFill>
            <a:srgbClr val="28A9D6"/>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8839647" y="3422815"/>
            <a:ext cx="2307272" cy="770790"/>
          </a:xfrm>
          <a:prstGeom prst="rect">
            <a:avLst/>
          </a:prstGeom>
          <a:solidFill>
            <a:schemeClr val="bg1">
              <a:lumMod val="6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839648" y="3614681"/>
            <a:ext cx="2307271" cy="369332"/>
          </a:xfrm>
          <a:prstGeom prst="rect">
            <a:avLst/>
          </a:prstGeom>
          <a:noFill/>
        </p:spPr>
        <p:txBody>
          <a:bodyPr wrap="square" rtlCol="0">
            <a:spAutoFit/>
          </a:bodyPr>
          <a:lstStyle>
            <a:defPPr>
              <a:defRPr lang="zh-CN"/>
            </a:defPPr>
          </a:lstStyle>
          <a:p>
            <a:pPr algn="ctr"/>
            <a:r>
              <a:rPr lang="zh-CN" altLang="en-US" b="1" dirty="0" smtClean="0">
                <a:effectLst>
                  <a:outerShdw blurRad="38100" dist="38100" dir="2700000" algn="tl">
                    <a:srgbClr val="000000">
                      <a:alpha val="43137"/>
                    </a:srgbClr>
                  </a:outerShdw>
                </a:effectLst>
              </a:rPr>
              <a:t>光量子计算</a:t>
            </a:r>
            <a:endParaRPr lang="zh-CN" altLang="en-US" b="1" dirty="0">
              <a:effectLst>
                <a:outerShdw blurRad="38100" dist="38100" dir="2700000" algn="tl">
                  <a:srgbClr val="000000">
                    <a:alpha val="43137"/>
                  </a:srgbClr>
                </a:outerShdw>
              </a:effectLst>
            </a:endParaRPr>
          </a:p>
        </p:txBody>
      </p:sp>
      <p:sp>
        <p:nvSpPr>
          <p:cNvPr id="14" name="圆角矩形 13"/>
          <p:cNvSpPr/>
          <p:nvPr/>
        </p:nvSpPr>
        <p:spPr>
          <a:xfrm>
            <a:off x="3641881" y="2445059"/>
            <a:ext cx="2312369" cy="2697464"/>
          </a:xfrm>
          <a:prstGeom prst="roundRect">
            <a:avLst/>
          </a:prstGeom>
          <a:pattFill prst="pct75">
            <a:fgClr>
              <a:schemeClr val="bg1">
                <a:lumMod val="85000"/>
              </a:schemeClr>
            </a:fgClr>
            <a:bgClr>
              <a:schemeClr val="bg1"/>
            </a:bgClr>
          </a:pattFill>
          <a:ln w="12700">
            <a:solidFill>
              <a:schemeClr val="bg1">
                <a:lumMod val="65000"/>
              </a:schemeClr>
            </a:solidFill>
          </a:ln>
          <a:effectLst>
            <a:outerShdw blurRad="50800" dist="38100" dir="2700000" sx="99000" sy="99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7" name="任意多边形 16"/>
          <p:cNvSpPr/>
          <p:nvPr/>
        </p:nvSpPr>
        <p:spPr>
          <a:xfrm rot="12291495">
            <a:off x="5465185" y="4756212"/>
            <a:ext cx="297224" cy="297207"/>
          </a:xfrm>
          <a:custGeom>
            <a:avLst/>
            <a:gdLst>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5019 w 1224217"/>
              <a:gd name="connsiteY4" fmla="*/ 65817 h 1224141"/>
              <a:gd name="connsiteX5" fmla="*/ 622497 w 1224217"/>
              <a:gd name="connsiteY5" fmla="*/ 65965 h 1224141"/>
              <a:gd name="connsiteX6" fmla="*/ 622497 w 1224217"/>
              <a:gd name="connsiteY6" fmla="*/ 601996 h 1224141"/>
              <a:gd name="connsiteX7" fmla="*/ 703478 w 1224217"/>
              <a:gd name="connsiteY7" fmla="*/ 601996 h 1224141"/>
              <a:gd name="connsiteX8" fmla="*/ 585450 w 1224217"/>
              <a:gd name="connsiteY8" fmla="*/ 805491 h 1224141"/>
              <a:gd name="connsiteX9" fmla="*/ 467423 w 1224217"/>
              <a:gd name="connsiteY9" fmla="*/ 601996 h 1224141"/>
              <a:gd name="connsiteX10" fmla="*/ 556772 w 1224217"/>
              <a:gd name="connsiteY10" fmla="*/ 601996 h 1224141"/>
              <a:gd name="connsiteX11" fmla="*/ 556772 w 1224217"/>
              <a:gd name="connsiteY11" fmla="*/ 69822 h 1224141"/>
              <a:gd name="connsiteX12" fmla="*/ 535002 w 1224217"/>
              <a:gd name="connsiteY12" fmla="*/ 71100 h 1224141"/>
              <a:gd name="connsiteX13" fmla="*/ 90432 w 1224217"/>
              <a:gd name="connsiteY13" fmla="*/ 449581 h 1224141"/>
              <a:gd name="connsiteX14" fmla="*/ 312549 w 1224217"/>
              <a:gd name="connsiteY14" fmla="*/ 1069033 h 1224141"/>
              <a:gd name="connsiteX15" fmla="*/ 969190 w 1224217"/>
              <a:gd name="connsiteY15" fmla="*/ 1025660 h 1224141"/>
              <a:gd name="connsiteX16" fmla="*/ 1107898 w 1224217"/>
              <a:gd name="connsiteY16" fmla="*/ 382373 h 1224141"/>
              <a:gd name="connsiteX17" fmla="*/ 1167479 w 1224217"/>
              <a:gd name="connsiteY17" fmla="*/ 354772 h 1224141"/>
              <a:gd name="connsiteX18" fmla="*/ 1012101 w 1224217"/>
              <a:gd name="connsiteY18" fmla="*/ 1075364 h 1224141"/>
              <a:gd name="connsiteX19" fmla="*/ 842046 w 1224217"/>
              <a:gd name="connsiteY19"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5019 w 1224217"/>
              <a:gd name="connsiteY4" fmla="*/ 65817 h 1224141"/>
              <a:gd name="connsiteX5" fmla="*/ 622497 w 1224217"/>
              <a:gd name="connsiteY5" fmla="*/ 601996 h 1224141"/>
              <a:gd name="connsiteX6" fmla="*/ 703478 w 1224217"/>
              <a:gd name="connsiteY6" fmla="*/ 601996 h 1224141"/>
              <a:gd name="connsiteX7" fmla="*/ 585450 w 1224217"/>
              <a:gd name="connsiteY7" fmla="*/ 805491 h 1224141"/>
              <a:gd name="connsiteX8" fmla="*/ 467423 w 1224217"/>
              <a:gd name="connsiteY8" fmla="*/ 601996 h 1224141"/>
              <a:gd name="connsiteX9" fmla="*/ 556772 w 1224217"/>
              <a:gd name="connsiteY9" fmla="*/ 601996 h 1224141"/>
              <a:gd name="connsiteX10" fmla="*/ 556772 w 1224217"/>
              <a:gd name="connsiteY10" fmla="*/ 69822 h 1224141"/>
              <a:gd name="connsiteX11" fmla="*/ 535002 w 1224217"/>
              <a:gd name="connsiteY11" fmla="*/ 71100 h 1224141"/>
              <a:gd name="connsiteX12" fmla="*/ 90432 w 1224217"/>
              <a:gd name="connsiteY12" fmla="*/ 449581 h 1224141"/>
              <a:gd name="connsiteX13" fmla="*/ 312549 w 1224217"/>
              <a:gd name="connsiteY13" fmla="*/ 1069033 h 1224141"/>
              <a:gd name="connsiteX14" fmla="*/ 969190 w 1224217"/>
              <a:gd name="connsiteY14" fmla="*/ 1025660 h 1224141"/>
              <a:gd name="connsiteX15" fmla="*/ 1107898 w 1224217"/>
              <a:gd name="connsiteY15" fmla="*/ 382373 h 1224141"/>
              <a:gd name="connsiteX16" fmla="*/ 1167479 w 1224217"/>
              <a:gd name="connsiteY16" fmla="*/ 354772 h 1224141"/>
              <a:gd name="connsiteX17" fmla="*/ 1012101 w 1224217"/>
              <a:gd name="connsiteY17" fmla="*/ 1075364 h 1224141"/>
              <a:gd name="connsiteX18" fmla="*/ 842046 w 1224217"/>
              <a:gd name="connsiteY18"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2497 w 1224217"/>
              <a:gd name="connsiteY4" fmla="*/ 601996 h 1224141"/>
              <a:gd name="connsiteX5" fmla="*/ 703478 w 1224217"/>
              <a:gd name="connsiteY5" fmla="*/ 601996 h 1224141"/>
              <a:gd name="connsiteX6" fmla="*/ 585450 w 1224217"/>
              <a:gd name="connsiteY6" fmla="*/ 805491 h 1224141"/>
              <a:gd name="connsiteX7" fmla="*/ 467423 w 1224217"/>
              <a:gd name="connsiteY7" fmla="*/ 601996 h 1224141"/>
              <a:gd name="connsiteX8" fmla="*/ 556772 w 1224217"/>
              <a:gd name="connsiteY8" fmla="*/ 601996 h 1224141"/>
              <a:gd name="connsiteX9" fmla="*/ 556772 w 1224217"/>
              <a:gd name="connsiteY9" fmla="*/ 69822 h 1224141"/>
              <a:gd name="connsiteX10" fmla="*/ 535002 w 1224217"/>
              <a:gd name="connsiteY10" fmla="*/ 71100 h 1224141"/>
              <a:gd name="connsiteX11" fmla="*/ 90432 w 1224217"/>
              <a:gd name="connsiteY11" fmla="*/ 449581 h 1224141"/>
              <a:gd name="connsiteX12" fmla="*/ 312549 w 1224217"/>
              <a:gd name="connsiteY12" fmla="*/ 1069033 h 1224141"/>
              <a:gd name="connsiteX13" fmla="*/ 969190 w 1224217"/>
              <a:gd name="connsiteY13" fmla="*/ 1025660 h 1224141"/>
              <a:gd name="connsiteX14" fmla="*/ 1107898 w 1224217"/>
              <a:gd name="connsiteY14" fmla="*/ 382373 h 1224141"/>
              <a:gd name="connsiteX15" fmla="*/ 1167479 w 1224217"/>
              <a:gd name="connsiteY15" fmla="*/ 354772 h 1224141"/>
              <a:gd name="connsiteX16" fmla="*/ 1012101 w 1224217"/>
              <a:gd name="connsiteY16" fmla="*/ 1075364 h 1224141"/>
              <a:gd name="connsiteX17" fmla="*/ 842046 w 1224217"/>
              <a:gd name="connsiteY17"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2497 w 1224217"/>
              <a:gd name="connsiteY4" fmla="*/ 601996 h 1224141"/>
              <a:gd name="connsiteX5" fmla="*/ 703478 w 1224217"/>
              <a:gd name="connsiteY5" fmla="*/ 601996 h 1224141"/>
              <a:gd name="connsiteX6" fmla="*/ 585450 w 1224217"/>
              <a:gd name="connsiteY6" fmla="*/ 805491 h 1224141"/>
              <a:gd name="connsiteX7" fmla="*/ 467423 w 1224217"/>
              <a:gd name="connsiteY7" fmla="*/ 601996 h 1224141"/>
              <a:gd name="connsiteX8" fmla="*/ 556772 w 1224217"/>
              <a:gd name="connsiteY8" fmla="*/ 601996 h 1224141"/>
              <a:gd name="connsiteX9" fmla="*/ 556772 w 1224217"/>
              <a:gd name="connsiteY9" fmla="*/ 69822 h 1224141"/>
              <a:gd name="connsiteX10" fmla="*/ 535002 w 1224217"/>
              <a:gd name="connsiteY10" fmla="*/ 71100 h 1224141"/>
              <a:gd name="connsiteX11" fmla="*/ 90432 w 1224217"/>
              <a:gd name="connsiteY11" fmla="*/ 449581 h 1224141"/>
              <a:gd name="connsiteX12" fmla="*/ 312549 w 1224217"/>
              <a:gd name="connsiteY12" fmla="*/ 1069033 h 1224141"/>
              <a:gd name="connsiteX13" fmla="*/ 969190 w 1224217"/>
              <a:gd name="connsiteY13" fmla="*/ 1025660 h 1224141"/>
              <a:gd name="connsiteX14" fmla="*/ 1107898 w 1224217"/>
              <a:gd name="connsiteY14" fmla="*/ 382373 h 1224141"/>
              <a:gd name="connsiteX15" fmla="*/ 1167479 w 1224217"/>
              <a:gd name="connsiteY15" fmla="*/ 354772 h 1224141"/>
              <a:gd name="connsiteX16" fmla="*/ 1012101 w 1224217"/>
              <a:gd name="connsiteY16" fmla="*/ 1075364 h 1224141"/>
              <a:gd name="connsiteX17" fmla="*/ 842046 w 1224217"/>
              <a:gd name="connsiteY17" fmla="*/ 1179362 h 1224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4217" h="1224141">
                <a:moveTo>
                  <a:pt x="842046" y="1179362"/>
                </a:moveTo>
                <a:cubicBezTo>
                  <a:pt x="659648" y="1253254"/>
                  <a:pt x="447954" y="1236315"/>
                  <a:pt x="276550" y="1123950"/>
                </a:cubicBezTo>
                <a:cubicBezTo>
                  <a:pt x="48012" y="974128"/>
                  <a:pt x="-53524" y="690962"/>
                  <a:pt x="27740" y="430055"/>
                </a:cubicBezTo>
                <a:cubicBezTo>
                  <a:pt x="109003" y="169149"/>
                  <a:pt x="353376" y="-6279"/>
                  <a:pt x="626569" y="172"/>
                </a:cubicBezTo>
                <a:cubicBezTo>
                  <a:pt x="625463" y="67393"/>
                  <a:pt x="609679" y="501692"/>
                  <a:pt x="622497" y="601996"/>
                </a:cubicBezTo>
                <a:lnTo>
                  <a:pt x="703478" y="601996"/>
                </a:lnTo>
                <a:lnTo>
                  <a:pt x="585450" y="805491"/>
                </a:lnTo>
                <a:lnTo>
                  <a:pt x="467423" y="601996"/>
                </a:lnTo>
                <a:lnTo>
                  <a:pt x="556772" y="601996"/>
                </a:lnTo>
                <a:lnTo>
                  <a:pt x="556772" y="69822"/>
                </a:lnTo>
                <a:lnTo>
                  <a:pt x="535002" y="71100"/>
                </a:lnTo>
                <a:cubicBezTo>
                  <a:pt x="328870" y="100401"/>
                  <a:pt x="153909" y="245780"/>
                  <a:pt x="90432" y="449581"/>
                </a:cubicBezTo>
                <a:cubicBezTo>
                  <a:pt x="17886" y="682497"/>
                  <a:pt x="108529" y="935286"/>
                  <a:pt x="312549" y="1069033"/>
                </a:cubicBezTo>
                <a:cubicBezTo>
                  <a:pt x="516570" y="1202781"/>
                  <a:pt x="784534" y="1185082"/>
                  <a:pt x="969190" y="1025660"/>
                </a:cubicBezTo>
                <a:cubicBezTo>
                  <a:pt x="1153845" y="866239"/>
                  <a:pt x="1210450" y="603724"/>
                  <a:pt x="1107898" y="382373"/>
                </a:cubicBezTo>
                <a:lnTo>
                  <a:pt x="1167479" y="354772"/>
                </a:lnTo>
                <a:cubicBezTo>
                  <a:pt x="1282354" y="602723"/>
                  <a:pt x="1218947" y="896785"/>
                  <a:pt x="1012101" y="1075364"/>
                </a:cubicBezTo>
                <a:cubicBezTo>
                  <a:pt x="960389" y="1120009"/>
                  <a:pt x="902845" y="1154732"/>
                  <a:pt x="842046" y="1179362"/>
                </a:cubicBezTo>
                <a:close/>
              </a:path>
            </a:pathLst>
          </a:custGeom>
          <a:solidFill>
            <a:srgbClr val="28A9D6"/>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rot="12291495">
            <a:off x="4802787" y="4866662"/>
            <a:ext cx="202310" cy="202310"/>
          </a:xfrm>
          <a:custGeom>
            <a:avLst/>
            <a:gdLst>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5019 w 1224217"/>
              <a:gd name="connsiteY4" fmla="*/ 65817 h 1224141"/>
              <a:gd name="connsiteX5" fmla="*/ 622497 w 1224217"/>
              <a:gd name="connsiteY5" fmla="*/ 65965 h 1224141"/>
              <a:gd name="connsiteX6" fmla="*/ 622497 w 1224217"/>
              <a:gd name="connsiteY6" fmla="*/ 601996 h 1224141"/>
              <a:gd name="connsiteX7" fmla="*/ 703478 w 1224217"/>
              <a:gd name="connsiteY7" fmla="*/ 601996 h 1224141"/>
              <a:gd name="connsiteX8" fmla="*/ 585450 w 1224217"/>
              <a:gd name="connsiteY8" fmla="*/ 805491 h 1224141"/>
              <a:gd name="connsiteX9" fmla="*/ 467423 w 1224217"/>
              <a:gd name="connsiteY9" fmla="*/ 601996 h 1224141"/>
              <a:gd name="connsiteX10" fmla="*/ 556772 w 1224217"/>
              <a:gd name="connsiteY10" fmla="*/ 601996 h 1224141"/>
              <a:gd name="connsiteX11" fmla="*/ 556772 w 1224217"/>
              <a:gd name="connsiteY11" fmla="*/ 69822 h 1224141"/>
              <a:gd name="connsiteX12" fmla="*/ 535002 w 1224217"/>
              <a:gd name="connsiteY12" fmla="*/ 71100 h 1224141"/>
              <a:gd name="connsiteX13" fmla="*/ 90432 w 1224217"/>
              <a:gd name="connsiteY13" fmla="*/ 449581 h 1224141"/>
              <a:gd name="connsiteX14" fmla="*/ 312549 w 1224217"/>
              <a:gd name="connsiteY14" fmla="*/ 1069033 h 1224141"/>
              <a:gd name="connsiteX15" fmla="*/ 969190 w 1224217"/>
              <a:gd name="connsiteY15" fmla="*/ 1025660 h 1224141"/>
              <a:gd name="connsiteX16" fmla="*/ 1107898 w 1224217"/>
              <a:gd name="connsiteY16" fmla="*/ 382373 h 1224141"/>
              <a:gd name="connsiteX17" fmla="*/ 1167479 w 1224217"/>
              <a:gd name="connsiteY17" fmla="*/ 354772 h 1224141"/>
              <a:gd name="connsiteX18" fmla="*/ 1012101 w 1224217"/>
              <a:gd name="connsiteY18" fmla="*/ 1075364 h 1224141"/>
              <a:gd name="connsiteX19" fmla="*/ 842046 w 1224217"/>
              <a:gd name="connsiteY19"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5019 w 1224217"/>
              <a:gd name="connsiteY4" fmla="*/ 65817 h 1224141"/>
              <a:gd name="connsiteX5" fmla="*/ 622497 w 1224217"/>
              <a:gd name="connsiteY5" fmla="*/ 601996 h 1224141"/>
              <a:gd name="connsiteX6" fmla="*/ 703478 w 1224217"/>
              <a:gd name="connsiteY6" fmla="*/ 601996 h 1224141"/>
              <a:gd name="connsiteX7" fmla="*/ 585450 w 1224217"/>
              <a:gd name="connsiteY7" fmla="*/ 805491 h 1224141"/>
              <a:gd name="connsiteX8" fmla="*/ 467423 w 1224217"/>
              <a:gd name="connsiteY8" fmla="*/ 601996 h 1224141"/>
              <a:gd name="connsiteX9" fmla="*/ 556772 w 1224217"/>
              <a:gd name="connsiteY9" fmla="*/ 601996 h 1224141"/>
              <a:gd name="connsiteX10" fmla="*/ 556772 w 1224217"/>
              <a:gd name="connsiteY10" fmla="*/ 69822 h 1224141"/>
              <a:gd name="connsiteX11" fmla="*/ 535002 w 1224217"/>
              <a:gd name="connsiteY11" fmla="*/ 71100 h 1224141"/>
              <a:gd name="connsiteX12" fmla="*/ 90432 w 1224217"/>
              <a:gd name="connsiteY12" fmla="*/ 449581 h 1224141"/>
              <a:gd name="connsiteX13" fmla="*/ 312549 w 1224217"/>
              <a:gd name="connsiteY13" fmla="*/ 1069033 h 1224141"/>
              <a:gd name="connsiteX14" fmla="*/ 969190 w 1224217"/>
              <a:gd name="connsiteY14" fmla="*/ 1025660 h 1224141"/>
              <a:gd name="connsiteX15" fmla="*/ 1107898 w 1224217"/>
              <a:gd name="connsiteY15" fmla="*/ 382373 h 1224141"/>
              <a:gd name="connsiteX16" fmla="*/ 1167479 w 1224217"/>
              <a:gd name="connsiteY16" fmla="*/ 354772 h 1224141"/>
              <a:gd name="connsiteX17" fmla="*/ 1012101 w 1224217"/>
              <a:gd name="connsiteY17" fmla="*/ 1075364 h 1224141"/>
              <a:gd name="connsiteX18" fmla="*/ 842046 w 1224217"/>
              <a:gd name="connsiteY18"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2497 w 1224217"/>
              <a:gd name="connsiteY4" fmla="*/ 601996 h 1224141"/>
              <a:gd name="connsiteX5" fmla="*/ 703478 w 1224217"/>
              <a:gd name="connsiteY5" fmla="*/ 601996 h 1224141"/>
              <a:gd name="connsiteX6" fmla="*/ 585450 w 1224217"/>
              <a:gd name="connsiteY6" fmla="*/ 805491 h 1224141"/>
              <a:gd name="connsiteX7" fmla="*/ 467423 w 1224217"/>
              <a:gd name="connsiteY7" fmla="*/ 601996 h 1224141"/>
              <a:gd name="connsiteX8" fmla="*/ 556772 w 1224217"/>
              <a:gd name="connsiteY8" fmla="*/ 601996 h 1224141"/>
              <a:gd name="connsiteX9" fmla="*/ 556772 w 1224217"/>
              <a:gd name="connsiteY9" fmla="*/ 69822 h 1224141"/>
              <a:gd name="connsiteX10" fmla="*/ 535002 w 1224217"/>
              <a:gd name="connsiteY10" fmla="*/ 71100 h 1224141"/>
              <a:gd name="connsiteX11" fmla="*/ 90432 w 1224217"/>
              <a:gd name="connsiteY11" fmla="*/ 449581 h 1224141"/>
              <a:gd name="connsiteX12" fmla="*/ 312549 w 1224217"/>
              <a:gd name="connsiteY12" fmla="*/ 1069033 h 1224141"/>
              <a:gd name="connsiteX13" fmla="*/ 969190 w 1224217"/>
              <a:gd name="connsiteY13" fmla="*/ 1025660 h 1224141"/>
              <a:gd name="connsiteX14" fmla="*/ 1107898 w 1224217"/>
              <a:gd name="connsiteY14" fmla="*/ 382373 h 1224141"/>
              <a:gd name="connsiteX15" fmla="*/ 1167479 w 1224217"/>
              <a:gd name="connsiteY15" fmla="*/ 354772 h 1224141"/>
              <a:gd name="connsiteX16" fmla="*/ 1012101 w 1224217"/>
              <a:gd name="connsiteY16" fmla="*/ 1075364 h 1224141"/>
              <a:gd name="connsiteX17" fmla="*/ 842046 w 1224217"/>
              <a:gd name="connsiteY17"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2497 w 1224217"/>
              <a:gd name="connsiteY4" fmla="*/ 601996 h 1224141"/>
              <a:gd name="connsiteX5" fmla="*/ 703478 w 1224217"/>
              <a:gd name="connsiteY5" fmla="*/ 601996 h 1224141"/>
              <a:gd name="connsiteX6" fmla="*/ 585450 w 1224217"/>
              <a:gd name="connsiteY6" fmla="*/ 805491 h 1224141"/>
              <a:gd name="connsiteX7" fmla="*/ 467423 w 1224217"/>
              <a:gd name="connsiteY7" fmla="*/ 601996 h 1224141"/>
              <a:gd name="connsiteX8" fmla="*/ 556772 w 1224217"/>
              <a:gd name="connsiteY8" fmla="*/ 601996 h 1224141"/>
              <a:gd name="connsiteX9" fmla="*/ 556772 w 1224217"/>
              <a:gd name="connsiteY9" fmla="*/ 69822 h 1224141"/>
              <a:gd name="connsiteX10" fmla="*/ 535002 w 1224217"/>
              <a:gd name="connsiteY10" fmla="*/ 71100 h 1224141"/>
              <a:gd name="connsiteX11" fmla="*/ 90432 w 1224217"/>
              <a:gd name="connsiteY11" fmla="*/ 449581 h 1224141"/>
              <a:gd name="connsiteX12" fmla="*/ 312549 w 1224217"/>
              <a:gd name="connsiteY12" fmla="*/ 1069033 h 1224141"/>
              <a:gd name="connsiteX13" fmla="*/ 969190 w 1224217"/>
              <a:gd name="connsiteY13" fmla="*/ 1025660 h 1224141"/>
              <a:gd name="connsiteX14" fmla="*/ 1107898 w 1224217"/>
              <a:gd name="connsiteY14" fmla="*/ 382373 h 1224141"/>
              <a:gd name="connsiteX15" fmla="*/ 1167479 w 1224217"/>
              <a:gd name="connsiteY15" fmla="*/ 354772 h 1224141"/>
              <a:gd name="connsiteX16" fmla="*/ 1012101 w 1224217"/>
              <a:gd name="connsiteY16" fmla="*/ 1075364 h 1224141"/>
              <a:gd name="connsiteX17" fmla="*/ 842046 w 1224217"/>
              <a:gd name="connsiteY17" fmla="*/ 1179362 h 1224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4217" h="1224141">
                <a:moveTo>
                  <a:pt x="842046" y="1179362"/>
                </a:moveTo>
                <a:cubicBezTo>
                  <a:pt x="659648" y="1253254"/>
                  <a:pt x="447954" y="1236315"/>
                  <a:pt x="276550" y="1123950"/>
                </a:cubicBezTo>
                <a:cubicBezTo>
                  <a:pt x="48012" y="974128"/>
                  <a:pt x="-53524" y="690962"/>
                  <a:pt x="27740" y="430055"/>
                </a:cubicBezTo>
                <a:cubicBezTo>
                  <a:pt x="109003" y="169149"/>
                  <a:pt x="353376" y="-6279"/>
                  <a:pt x="626569" y="172"/>
                </a:cubicBezTo>
                <a:cubicBezTo>
                  <a:pt x="625463" y="67393"/>
                  <a:pt x="609679" y="501692"/>
                  <a:pt x="622497" y="601996"/>
                </a:cubicBezTo>
                <a:lnTo>
                  <a:pt x="703478" y="601996"/>
                </a:lnTo>
                <a:lnTo>
                  <a:pt x="585450" y="805491"/>
                </a:lnTo>
                <a:lnTo>
                  <a:pt x="467423" y="601996"/>
                </a:lnTo>
                <a:lnTo>
                  <a:pt x="556772" y="601996"/>
                </a:lnTo>
                <a:lnTo>
                  <a:pt x="556772" y="69822"/>
                </a:lnTo>
                <a:lnTo>
                  <a:pt x="535002" y="71100"/>
                </a:lnTo>
                <a:cubicBezTo>
                  <a:pt x="328870" y="100401"/>
                  <a:pt x="153909" y="245780"/>
                  <a:pt x="90432" y="449581"/>
                </a:cubicBezTo>
                <a:cubicBezTo>
                  <a:pt x="17886" y="682497"/>
                  <a:pt x="108529" y="935286"/>
                  <a:pt x="312549" y="1069033"/>
                </a:cubicBezTo>
                <a:cubicBezTo>
                  <a:pt x="516570" y="1202781"/>
                  <a:pt x="784534" y="1185082"/>
                  <a:pt x="969190" y="1025660"/>
                </a:cubicBezTo>
                <a:cubicBezTo>
                  <a:pt x="1153845" y="866239"/>
                  <a:pt x="1210450" y="603724"/>
                  <a:pt x="1107898" y="382373"/>
                </a:cubicBezTo>
                <a:lnTo>
                  <a:pt x="1167479" y="354772"/>
                </a:lnTo>
                <a:cubicBezTo>
                  <a:pt x="1282354" y="602723"/>
                  <a:pt x="1218947" y="896785"/>
                  <a:pt x="1012101" y="1075364"/>
                </a:cubicBezTo>
                <a:cubicBezTo>
                  <a:pt x="960389" y="1120009"/>
                  <a:pt x="902845" y="1154732"/>
                  <a:pt x="842046" y="1179362"/>
                </a:cubicBezTo>
                <a:close/>
              </a:path>
            </a:pathLst>
          </a:custGeom>
          <a:solidFill>
            <a:srgbClr val="28A9D6"/>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rot="12291495">
            <a:off x="4543843" y="4922725"/>
            <a:ext cx="154141" cy="154141"/>
          </a:xfrm>
          <a:custGeom>
            <a:avLst/>
            <a:gdLst>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5019 w 1224217"/>
              <a:gd name="connsiteY4" fmla="*/ 65817 h 1224141"/>
              <a:gd name="connsiteX5" fmla="*/ 622497 w 1224217"/>
              <a:gd name="connsiteY5" fmla="*/ 65965 h 1224141"/>
              <a:gd name="connsiteX6" fmla="*/ 622497 w 1224217"/>
              <a:gd name="connsiteY6" fmla="*/ 601996 h 1224141"/>
              <a:gd name="connsiteX7" fmla="*/ 703478 w 1224217"/>
              <a:gd name="connsiteY7" fmla="*/ 601996 h 1224141"/>
              <a:gd name="connsiteX8" fmla="*/ 585450 w 1224217"/>
              <a:gd name="connsiteY8" fmla="*/ 805491 h 1224141"/>
              <a:gd name="connsiteX9" fmla="*/ 467423 w 1224217"/>
              <a:gd name="connsiteY9" fmla="*/ 601996 h 1224141"/>
              <a:gd name="connsiteX10" fmla="*/ 556772 w 1224217"/>
              <a:gd name="connsiteY10" fmla="*/ 601996 h 1224141"/>
              <a:gd name="connsiteX11" fmla="*/ 556772 w 1224217"/>
              <a:gd name="connsiteY11" fmla="*/ 69822 h 1224141"/>
              <a:gd name="connsiteX12" fmla="*/ 535002 w 1224217"/>
              <a:gd name="connsiteY12" fmla="*/ 71100 h 1224141"/>
              <a:gd name="connsiteX13" fmla="*/ 90432 w 1224217"/>
              <a:gd name="connsiteY13" fmla="*/ 449581 h 1224141"/>
              <a:gd name="connsiteX14" fmla="*/ 312549 w 1224217"/>
              <a:gd name="connsiteY14" fmla="*/ 1069033 h 1224141"/>
              <a:gd name="connsiteX15" fmla="*/ 969190 w 1224217"/>
              <a:gd name="connsiteY15" fmla="*/ 1025660 h 1224141"/>
              <a:gd name="connsiteX16" fmla="*/ 1107898 w 1224217"/>
              <a:gd name="connsiteY16" fmla="*/ 382373 h 1224141"/>
              <a:gd name="connsiteX17" fmla="*/ 1167479 w 1224217"/>
              <a:gd name="connsiteY17" fmla="*/ 354772 h 1224141"/>
              <a:gd name="connsiteX18" fmla="*/ 1012101 w 1224217"/>
              <a:gd name="connsiteY18" fmla="*/ 1075364 h 1224141"/>
              <a:gd name="connsiteX19" fmla="*/ 842046 w 1224217"/>
              <a:gd name="connsiteY19"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5019 w 1224217"/>
              <a:gd name="connsiteY4" fmla="*/ 65817 h 1224141"/>
              <a:gd name="connsiteX5" fmla="*/ 622497 w 1224217"/>
              <a:gd name="connsiteY5" fmla="*/ 601996 h 1224141"/>
              <a:gd name="connsiteX6" fmla="*/ 703478 w 1224217"/>
              <a:gd name="connsiteY6" fmla="*/ 601996 h 1224141"/>
              <a:gd name="connsiteX7" fmla="*/ 585450 w 1224217"/>
              <a:gd name="connsiteY7" fmla="*/ 805491 h 1224141"/>
              <a:gd name="connsiteX8" fmla="*/ 467423 w 1224217"/>
              <a:gd name="connsiteY8" fmla="*/ 601996 h 1224141"/>
              <a:gd name="connsiteX9" fmla="*/ 556772 w 1224217"/>
              <a:gd name="connsiteY9" fmla="*/ 601996 h 1224141"/>
              <a:gd name="connsiteX10" fmla="*/ 556772 w 1224217"/>
              <a:gd name="connsiteY10" fmla="*/ 69822 h 1224141"/>
              <a:gd name="connsiteX11" fmla="*/ 535002 w 1224217"/>
              <a:gd name="connsiteY11" fmla="*/ 71100 h 1224141"/>
              <a:gd name="connsiteX12" fmla="*/ 90432 w 1224217"/>
              <a:gd name="connsiteY12" fmla="*/ 449581 h 1224141"/>
              <a:gd name="connsiteX13" fmla="*/ 312549 w 1224217"/>
              <a:gd name="connsiteY13" fmla="*/ 1069033 h 1224141"/>
              <a:gd name="connsiteX14" fmla="*/ 969190 w 1224217"/>
              <a:gd name="connsiteY14" fmla="*/ 1025660 h 1224141"/>
              <a:gd name="connsiteX15" fmla="*/ 1107898 w 1224217"/>
              <a:gd name="connsiteY15" fmla="*/ 382373 h 1224141"/>
              <a:gd name="connsiteX16" fmla="*/ 1167479 w 1224217"/>
              <a:gd name="connsiteY16" fmla="*/ 354772 h 1224141"/>
              <a:gd name="connsiteX17" fmla="*/ 1012101 w 1224217"/>
              <a:gd name="connsiteY17" fmla="*/ 1075364 h 1224141"/>
              <a:gd name="connsiteX18" fmla="*/ 842046 w 1224217"/>
              <a:gd name="connsiteY18"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2497 w 1224217"/>
              <a:gd name="connsiteY4" fmla="*/ 601996 h 1224141"/>
              <a:gd name="connsiteX5" fmla="*/ 703478 w 1224217"/>
              <a:gd name="connsiteY5" fmla="*/ 601996 h 1224141"/>
              <a:gd name="connsiteX6" fmla="*/ 585450 w 1224217"/>
              <a:gd name="connsiteY6" fmla="*/ 805491 h 1224141"/>
              <a:gd name="connsiteX7" fmla="*/ 467423 w 1224217"/>
              <a:gd name="connsiteY7" fmla="*/ 601996 h 1224141"/>
              <a:gd name="connsiteX8" fmla="*/ 556772 w 1224217"/>
              <a:gd name="connsiteY8" fmla="*/ 601996 h 1224141"/>
              <a:gd name="connsiteX9" fmla="*/ 556772 w 1224217"/>
              <a:gd name="connsiteY9" fmla="*/ 69822 h 1224141"/>
              <a:gd name="connsiteX10" fmla="*/ 535002 w 1224217"/>
              <a:gd name="connsiteY10" fmla="*/ 71100 h 1224141"/>
              <a:gd name="connsiteX11" fmla="*/ 90432 w 1224217"/>
              <a:gd name="connsiteY11" fmla="*/ 449581 h 1224141"/>
              <a:gd name="connsiteX12" fmla="*/ 312549 w 1224217"/>
              <a:gd name="connsiteY12" fmla="*/ 1069033 h 1224141"/>
              <a:gd name="connsiteX13" fmla="*/ 969190 w 1224217"/>
              <a:gd name="connsiteY13" fmla="*/ 1025660 h 1224141"/>
              <a:gd name="connsiteX14" fmla="*/ 1107898 w 1224217"/>
              <a:gd name="connsiteY14" fmla="*/ 382373 h 1224141"/>
              <a:gd name="connsiteX15" fmla="*/ 1167479 w 1224217"/>
              <a:gd name="connsiteY15" fmla="*/ 354772 h 1224141"/>
              <a:gd name="connsiteX16" fmla="*/ 1012101 w 1224217"/>
              <a:gd name="connsiteY16" fmla="*/ 1075364 h 1224141"/>
              <a:gd name="connsiteX17" fmla="*/ 842046 w 1224217"/>
              <a:gd name="connsiteY17"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2497 w 1224217"/>
              <a:gd name="connsiteY4" fmla="*/ 601996 h 1224141"/>
              <a:gd name="connsiteX5" fmla="*/ 703478 w 1224217"/>
              <a:gd name="connsiteY5" fmla="*/ 601996 h 1224141"/>
              <a:gd name="connsiteX6" fmla="*/ 585450 w 1224217"/>
              <a:gd name="connsiteY6" fmla="*/ 805491 h 1224141"/>
              <a:gd name="connsiteX7" fmla="*/ 467423 w 1224217"/>
              <a:gd name="connsiteY7" fmla="*/ 601996 h 1224141"/>
              <a:gd name="connsiteX8" fmla="*/ 556772 w 1224217"/>
              <a:gd name="connsiteY8" fmla="*/ 601996 h 1224141"/>
              <a:gd name="connsiteX9" fmla="*/ 556772 w 1224217"/>
              <a:gd name="connsiteY9" fmla="*/ 69822 h 1224141"/>
              <a:gd name="connsiteX10" fmla="*/ 535002 w 1224217"/>
              <a:gd name="connsiteY10" fmla="*/ 71100 h 1224141"/>
              <a:gd name="connsiteX11" fmla="*/ 90432 w 1224217"/>
              <a:gd name="connsiteY11" fmla="*/ 449581 h 1224141"/>
              <a:gd name="connsiteX12" fmla="*/ 312549 w 1224217"/>
              <a:gd name="connsiteY12" fmla="*/ 1069033 h 1224141"/>
              <a:gd name="connsiteX13" fmla="*/ 969190 w 1224217"/>
              <a:gd name="connsiteY13" fmla="*/ 1025660 h 1224141"/>
              <a:gd name="connsiteX14" fmla="*/ 1107898 w 1224217"/>
              <a:gd name="connsiteY14" fmla="*/ 382373 h 1224141"/>
              <a:gd name="connsiteX15" fmla="*/ 1167479 w 1224217"/>
              <a:gd name="connsiteY15" fmla="*/ 354772 h 1224141"/>
              <a:gd name="connsiteX16" fmla="*/ 1012101 w 1224217"/>
              <a:gd name="connsiteY16" fmla="*/ 1075364 h 1224141"/>
              <a:gd name="connsiteX17" fmla="*/ 842046 w 1224217"/>
              <a:gd name="connsiteY17" fmla="*/ 1179362 h 1224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4217" h="1224141">
                <a:moveTo>
                  <a:pt x="842046" y="1179362"/>
                </a:moveTo>
                <a:cubicBezTo>
                  <a:pt x="659648" y="1253254"/>
                  <a:pt x="447954" y="1236315"/>
                  <a:pt x="276550" y="1123950"/>
                </a:cubicBezTo>
                <a:cubicBezTo>
                  <a:pt x="48012" y="974128"/>
                  <a:pt x="-53524" y="690962"/>
                  <a:pt x="27740" y="430055"/>
                </a:cubicBezTo>
                <a:cubicBezTo>
                  <a:pt x="109003" y="169149"/>
                  <a:pt x="353376" y="-6279"/>
                  <a:pt x="626569" y="172"/>
                </a:cubicBezTo>
                <a:cubicBezTo>
                  <a:pt x="625463" y="67393"/>
                  <a:pt x="609679" y="501692"/>
                  <a:pt x="622497" y="601996"/>
                </a:cubicBezTo>
                <a:lnTo>
                  <a:pt x="703478" y="601996"/>
                </a:lnTo>
                <a:lnTo>
                  <a:pt x="585450" y="805491"/>
                </a:lnTo>
                <a:lnTo>
                  <a:pt x="467423" y="601996"/>
                </a:lnTo>
                <a:lnTo>
                  <a:pt x="556772" y="601996"/>
                </a:lnTo>
                <a:lnTo>
                  <a:pt x="556772" y="69822"/>
                </a:lnTo>
                <a:lnTo>
                  <a:pt x="535002" y="71100"/>
                </a:lnTo>
                <a:cubicBezTo>
                  <a:pt x="328870" y="100401"/>
                  <a:pt x="153909" y="245780"/>
                  <a:pt x="90432" y="449581"/>
                </a:cubicBezTo>
                <a:cubicBezTo>
                  <a:pt x="17886" y="682497"/>
                  <a:pt x="108529" y="935286"/>
                  <a:pt x="312549" y="1069033"/>
                </a:cubicBezTo>
                <a:cubicBezTo>
                  <a:pt x="516570" y="1202781"/>
                  <a:pt x="784534" y="1185082"/>
                  <a:pt x="969190" y="1025660"/>
                </a:cubicBezTo>
                <a:cubicBezTo>
                  <a:pt x="1153845" y="866239"/>
                  <a:pt x="1210450" y="603724"/>
                  <a:pt x="1107898" y="382373"/>
                </a:cubicBezTo>
                <a:lnTo>
                  <a:pt x="1167479" y="354772"/>
                </a:lnTo>
                <a:cubicBezTo>
                  <a:pt x="1282354" y="602723"/>
                  <a:pt x="1218947" y="896785"/>
                  <a:pt x="1012101" y="1075364"/>
                </a:cubicBezTo>
                <a:cubicBezTo>
                  <a:pt x="960389" y="1120009"/>
                  <a:pt x="902845" y="1154732"/>
                  <a:pt x="842046" y="1179362"/>
                </a:cubicBezTo>
                <a:close/>
              </a:path>
            </a:pathLst>
          </a:custGeom>
          <a:solidFill>
            <a:srgbClr val="28A9D6"/>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rot="12291495">
            <a:off x="5109901" y="4810600"/>
            <a:ext cx="250479" cy="250479"/>
          </a:xfrm>
          <a:custGeom>
            <a:avLst/>
            <a:gdLst>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5019 w 1224217"/>
              <a:gd name="connsiteY4" fmla="*/ 65817 h 1224141"/>
              <a:gd name="connsiteX5" fmla="*/ 622497 w 1224217"/>
              <a:gd name="connsiteY5" fmla="*/ 65965 h 1224141"/>
              <a:gd name="connsiteX6" fmla="*/ 622497 w 1224217"/>
              <a:gd name="connsiteY6" fmla="*/ 601996 h 1224141"/>
              <a:gd name="connsiteX7" fmla="*/ 703478 w 1224217"/>
              <a:gd name="connsiteY7" fmla="*/ 601996 h 1224141"/>
              <a:gd name="connsiteX8" fmla="*/ 585450 w 1224217"/>
              <a:gd name="connsiteY8" fmla="*/ 805491 h 1224141"/>
              <a:gd name="connsiteX9" fmla="*/ 467423 w 1224217"/>
              <a:gd name="connsiteY9" fmla="*/ 601996 h 1224141"/>
              <a:gd name="connsiteX10" fmla="*/ 556772 w 1224217"/>
              <a:gd name="connsiteY10" fmla="*/ 601996 h 1224141"/>
              <a:gd name="connsiteX11" fmla="*/ 556772 w 1224217"/>
              <a:gd name="connsiteY11" fmla="*/ 69822 h 1224141"/>
              <a:gd name="connsiteX12" fmla="*/ 535002 w 1224217"/>
              <a:gd name="connsiteY12" fmla="*/ 71100 h 1224141"/>
              <a:gd name="connsiteX13" fmla="*/ 90432 w 1224217"/>
              <a:gd name="connsiteY13" fmla="*/ 449581 h 1224141"/>
              <a:gd name="connsiteX14" fmla="*/ 312549 w 1224217"/>
              <a:gd name="connsiteY14" fmla="*/ 1069033 h 1224141"/>
              <a:gd name="connsiteX15" fmla="*/ 969190 w 1224217"/>
              <a:gd name="connsiteY15" fmla="*/ 1025660 h 1224141"/>
              <a:gd name="connsiteX16" fmla="*/ 1107898 w 1224217"/>
              <a:gd name="connsiteY16" fmla="*/ 382373 h 1224141"/>
              <a:gd name="connsiteX17" fmla="*/ 1167479 w 1224217"/>
              <a:gd name="connsiteY17" fmla="*/ 354772 h 1224141"/>
              <a:gd name="connsiteX18" fmla="*/ 1012101 w 1224217"/>
              <a:gd name="connsiteY18" fmla="*/ 1075364 h 1224141"/>
              <a:gd name="connsiteX19" fmla="*/ 842046 w 1224217"/>
              <a:gd name="connsiteY19"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5019 w 1224217"/>
              <a:gd name="connsiteY4" fmla="*/ 65817 h 1224141"/>
              <a:gd name="connsiteX5" fmla="*/ 622497 w 1224217"/>
              <a:gd name="connsiteY5" fmla="*/ 601996 h 1224141"/>
              <a:gd name="connsiteX6" fmla="*/ 703478 w 1224217"/>
              <a:gd name="connsiteY6" fmla="*/ 601996 h 1224141"/>
              <a:gd name="connsiteX7" fmla="*/ 585450 w 1224217"/>
              <a:gd name="connsiteY7" fmla="*/ 805491 h 1224141"/>
              <a:gd name="connsiteX8" fmla="*/ 467423 w 1224217"/>
              <a:gd name="connsiteY8" fmla="*/ 601996 h 1224141"/>
              <a:gd name="connsiteX9" fmla="*/ 556772 w 1224217"/>
              <a:gd name="connsiteY9" fmla="*/ 601996 h 1224141"/>
              <a:gd name="connsiteX10" fmla="*/ 556772 w 1224217"/>
              <a:gd name="connsiteY10" fmla="*/ 69822 h 1224141"/>
              <a:gd name="connsiteX11" fmla="*/ 535002 w 1224217"/>
              <a:gd name="connsiteY11" fmla="*/ 71100 h 1224141"/>
              <a:gd name="connsiteX12" fmla="*/ 90432 w 1224217"/>
              <a:gd name="connsiteY12" fmla="*/ 449581 h 1224141"/>
              <a:gd name="connsiteX13" fmla="*/ 312549 w 1224217"/>
              <a:gd name="connsiteY13" fmla="*/ 1069033 h 1224141"/>
              <a:gd name="connsiteX14" fmla="*/ 969190 w 1224217"/>
              <a:gd name="connsiteY14" fmla="*/ 1025660 h 1224141"/>
              <a:gd name="connsiteX15" fmla="*/ 1107898 w 1224217"/>
              <a:gd name="connsiteY15" fmla="*/ 382373 h 1224141"/>
              <a:gd name="connsiteX16" fmla="*/ 1167479 w 1224217"/>
              <a:gd name="connsiteY16" fmla="*/ 354772 h 1224141"/>
              <a:gd name="connsiteX17" fmla="*/ 1012101 w 1224217"/>
              <a:gd name="connsiteY17" fmla="*/ 1075364 h 1224141"/>
              <a:gd name="connsiteX18" fmla="*/ 842046 w 1224217"/>
              <a:gd name="connsiteY18"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2497 w 1224217"/>
              <a:gd name="connsiteY4" fmla="*/ 601996 h 1224141"/>
              <a:gd name="connsiteX5" fmla="*/ 703478 w 1224217"/>
              <a:gd name="connsiteY5" fmla="*/ 601996 h 1224141"/>
              <a:gd name="connsiteX6" fmla="*/ 585450 w 1224217"/>
              <a:gd name="connsiteY6" fmla="*/ 805491 h 1224141"/>
              <a:gd name="connsiteX7" fmla="*/ 467423 w 1224217"/>
              <a:gd name="connsiteY7" fmla="*/ 601996 h 1224141"/>
              <a:gd name="connsiteX8" fmla="*/ 556772 w 1224217"/>
              <a:gd name="connsiteY8" fmla="*/ 601996 h 1224141"/>
              <a:gd name="connsiteX9" fmla="*/ 556772 w 1224217"/>
              <a:gd name="connsiteY9" fmla="*/ 69822 h 1224141"/>
              <a:gd name="connsiteX10" fmla="*/ 535002 w 1224217"/>
              <a:gd name="connsiteY10" fmla="*/ 71100 h 1224141"/>
              <a:gd name="connsiteX11" fmla="*/ 90432 w 1224217"/>
              <a:gd name="connsiteY11" fmla="*/ 449581 h 1224141"/>
              <a:gd name="connsiteX12" fmla="*/ 312549 w 1224217"/>
              <a:gd name="connsiteY12" fmla="*/ 1069033 h 1224141"/>
              <a:gd name="connsiteX13" fmla="*/ 969190 w 1224217"/>
              <a:gd name="connsiteY13" fmla="*/ 1025660 h 1224141"/>
              <a:gd name="connsiteX14" fmla="*/ 1107898 w 1224217"/>
              <a:gd name="connsiteY14" fmla="*/ 382373 h 1224141"/>
              <a:gd name="connsiteX15" fmla="*/ 1167479 w 1224217"/>
              <a:gd name="connsiteY15" fmla="*/ 354772 h 1224141"/>
              <a:gd name="connsiteX16" fmla="*/ 1012101 w 1224217"/>
              <a:gd name="connsiteY16" fmla="*/ 1075364 h 1224141"/>
              <a:gd name="connsiteX17" fmla="*/ 842046 w 1224217"/>
              <a:gd name="connsiteY17"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2497 w 1224217"/>
              <a:gd name="connsiteY4" fmla="*/ 601996 h 1224141"/>
              <a:gd name="connsiteX5" fmla="*/ 703478 w 1224217"/>
              <a:gd name="connsiteY5" fmla="*/ 601996 h 1224141"/>
              <a:gd name="connsiteX6" fmla="*/ 585450 w 1224217"/>
              <a:gd name="connsiteY6" fmla="*/ 805491 h 1224141"/>
              <a:gd name="connsiteX7" fmla="*/ 467423 w 1224217"/>
              <a:gd name="connsiteY7" fmla="*/ 601996 h 1224141"/>
              <a:gd name="connsiteX8" fmla="*/ 556772 w 1224217"/>
              <a:gd name="connsiteY8" fmla="*/ 601996 h 1224141"/>
              <a:gd name="connsiteX9" fmla="*/ 556772 w 1224217"/>
              <a:gd name="connsiteY9" fmla="*/ 69822 h 1224141"/>
              <a:gd name="connsiteX10" fmla="*/ 535002 w 1224217"/>
              <a:gd name="connsiteY10" fmla="*/ 71100 h 1224141"/>
              <a:gd name="connsiteX11" fmla="*/ 90432 w 1224217"/>
              <a:gd name="connsiteY11" fmla="*/ 449581 h 1224141"/>
              <a:gd name="connsiteX12" fmla="*/ 312549 w 1224217"/>
              <a:gd name="connsiteY12" fmla="*/ 1069033 h 1224141"/>
              <a:gd name="connsiteX13" fmla="*/ 969190 w 1224217"/>
              <a:gd name="connsiteY13" fmla="*/ 1025660 h 1224141"/>
              <a:gd name="connsiteX14" fmla="*/ 1107898 w 1224217"/>
              <a:gd name="connsiteY14" fmla="*/ 382373 h 1224141"/>
              <a:gd name="connsiteX15" fmla="*/ 1167479 w 1224217"/>
              <a:gd name="connsiteY15" fmla="*/ 354772 h 1224141"/>
              <a:gd name="connsiteX16" fmla="*/ 1012101 w 1224217"/>
              <a:gd name="connsiteY16" fmla="*/ 1075364 h 1224141"/>
              <a:gd name="connsiteX17" fmla="*/ 842046 w 1224217"/>
              <a:gd name="connsiteY17" fmla="*/ 1179362 h 1224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4217" h="1224141">
                <a:moveTo>
                  <a:pt x="842046" y="1179362"/>
                </a:moveTo>
                <a:cubicBezTo>
                  <a:pt x="659648" y="1253254"/>
                  <a:pt x="447954" y="1236315"/>
                  <a:pt x="276550" y="1123950"/>
                </a:cubicBezTo>
                <a:cubicBezTo>
                  <a:pt x="48012" y="974128"/>
                  <a:pt x="-53524" y="690962"/>
                  <a:pt x="27740" y="430055"/>
                </a:cubicBezTo>
                <a:cubicBezTo>
                  <a:pt x="109003" y="169149"/>
                  <a:pt x="353376" y="-6279"/>
                  <a:pt x="626569" y="172"/>
                </a:cubicBezTo>
                <a:cubicBezTo>
                  <a:pt x="625463" y="67393"/>
                  <a:pt x="609679" y="501692"/>
                  <a:pt x="622497" y="601996"/>
                </a:cubicBezTo>
                <a:lnTo>
                  <a:pt x="703478" y="601996"/>
                </a:lnTo>
                <a:lnTo>
                  <a:pt x="585450" y="805491"/>
                </a:lnTo>
                <a:lnTo>
                  <a:pt x="467423" y="601996"/>
                </a:lnTo>
                <a:lnTo>
                  <a:pt x="556772" y="601996"/>
                </a:lnTo>
                <a:lnTo>
                  <a:pt x="556772" y="69822"/>
                </a:lnTo>
                <a:lnTo>
                  <a:pt x="535002" y="71100"/>
                </a:lnTo>
                <a:cubicBezTo>
                  <a:pt x="328870" y="100401"/>
                  <a:pt x="153909" y="245780"/>
                  <a:pt x="90432" y="449581"/>
                </a:cubicBezTo>
                <a:cubicBezTo>
                  <a:pt x="17886" y="682497"/>
                  <a:pt x="108529" y="935286"/>
                  <a:pt x="312549" y="1069033"/>
                </a:cubicBezTo>
                <a:cubicBezTo>
                  <a:pt x="516570" y="1202781"/>
                  <a:pt x="784534" y="1185082"/>
                  <a:pt x="969190" y="1025660"/>
                </a:cubicBezTo>
                <a:cubicBezTo>
                  <a:pt x="1153845" y="866239"/>
                  <a:pt x="1210450" y="603724"/>
                  <a:pt x="1107898" y="382373"/>
                </a:cubicBezTo>
                <a:lnTo>
                  <a:pt x="1167479" y="354772"/>
                </a:lnTo>
                <a:cubicBezTo>
                  <a:pt x="1282354" y="602723"/>
                  <a:pt x="1218947" y="896785"/>
                  <a:pt x="1012101" y="1075364"/>
                </a:cubicBezTo>
                <a:cubicBezTo>
                  <a:pt x="960389" y="1120009"/>
                  <a:pt x="902845" y="1154732"/>
                  <a:pt x="842046" y="1179362"/>
                </a:cubicBezTo>
                <a:close/>
              </a:path>
            </a:pathLst>
          </a:custGeom>
          <a:solidFill>
            <a:srgbClr val="28A9D6"/>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635852" y="3422815"/>
            <a:ext cx="2307272" cy="770790"/>
          </a:xfrm>
          <a:prstGeom prst="rect">
            <a:avLst/>
          </a:prstGeom>
          <a:solidFill>
            <a:schemeClr val="bg1">
              <a:lumMod val="6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3635853" y="3614681"/>
            <a:ext cx="2307271" cy="369332"/>
          </a:xfrm>
          <a:prstGeom prst="rect">
            <a:avLst/>
          </a:prstGeom>
          <a:noFill/>
        </p:spPr>
        <p:txBody>
          <a:bodyPr wrap="square" rtlCol="0">
            <a:spAutoFit/>
          </a:bodyPr>
          <a:lstStyle>
            <a:defPPr>
              <a:defRPr lang="zh-CN"/>
            </a:defPPr>
          </a:lstStyle>
          <a:p>
            <a:pPr algn="ctr"/>
            <a:r>
              <a:rPr lang="zh-CN" altLang="en-US" b="1" dirty="0" smtClean="0">
                <a:effectLst>
                  <a:outerShdw blurRad="38100" dist="38100" dir="2700000" algn="tl">
                    <a:srgbClr val="000000">
                      <a:alpha val="43137"/>
                    </a:srgbClr>
                  </a:outerShdw>
                </a:effectLst>
              </a:rPr>
              <a:t>集成光子计算网络</a:t>
            </a:r>
            <a:endParaRPr lang="zh-CN" altLang="en-US" b="1" dirty="0">
              <a:effectLst>
                <a:outerShdw blurRad="38100" dist="38100" dir="2700000" algn="tl">
                  <a:srgbClr val="000000">
                    <a:alpha val="43137"/>
                  </a:srgbClr>
                </a:outerShdw>
              </a:effectLst>
            </a:endParaRPr>
          </a:p>
        </p:txBody>
      </p:sp>
      <p:sp>
        <p:nvSpPr>
          <p:cNvPr id="24" name="圆角矩形 23"/>
          <p:cNvSpPr/>
          <p:nvPr/>
        </p:nvSpPr>
        <p:spPr>
          <a:xfrm>
            <a:off x="6243778" y="2442238"/>
            <a:ext cx="2312369" cy="2697464"/>
          </a:xfrm>
          <a:prstGeom prst="roundRect">
            <a:avLst/>
          </a:prstGeom>
          <a:pattFill prst="pct75">
            <a:fgClr>
              <a:schemeClr val="bg1">
                <a:lumMod val="85000"/>
              </a:schemeClr>
            </a:fgClr>
            <a:bgClr>
              <a:schemeClr val="bg1"/>
            </a:bgClr>
          </a:pattFill>
          <a:ln w="12700">
            <a:solidFill>
              <a:schemeClr val="bg1">
                <a:lumMod val="65000"/>
              </a:schemeClr>
            </a:solidFill>
          </a:ln>
          <a:effectLst>
            <a:outerShdw blurRad="50800" dist="38100" dir="2700000" sx="99000" sy="99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8" name="任意多边形 27"/>
          <p:cNvSpPr/>
          <p:nvPr/>
        </p:nvSpPr>
        <p:spPr>
          <a:xfrm rot="12291495">
            <a:off x="7404684" y="4888156"/>
            <a:ext cx="202310" cy="202310"/>
          </a:xfrm>
          <a:custGeom>
            <a:avLst/>
            <a:gdLst>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5019 w 1224217"/>
              <a:gd name="connsiteY4" fmla="*/ 65817 h 1224141"/>
              <a:gd name="connsiteX5" fmla="*/ 622497 w 1224217"/>
              <a:gd name="connsiteY5" fmla="*/ 65965 h 1224141"/>
              <a:gd name="connsiteX6" fmla="*/ 622497 w 1224217"/>
              <a:gd name="connsiteY6" fmla="*/ 601996 h 1224141"/>
              <a:gd name="connsiteX7" fmla="*/ 703478 w 1224217"/>
              <a:gd name="connsiteY7" fmla="*/ 601996 h 1224141"/>
              <a:gd name="connsiteX8" fmla="*/ 585450 w 1224217"/>
              <a:gd name="connsiteY8" fmla="*/ 805491 h 1224141"/>
              <a:gd name="connsiteX9" fmla="*/ 467423 w 1224217"/>
              <a:gd name="connsiteY9" fmla="*/ 601996 h 1224141"/>
              <a:gd name="connsiteX10" fmla="*/ 556772 w 1224217"/>
              <a:gd name="connsiteY10" fmla="*/ 601996 h 1224141"/>
              <a:gd name="connsiteX11" fmla="*/ 556772 w 1224217"/>
              <a:gd name="connsiteY11" fmla="*/ 69822 h 1224141"/>
              <a:gd name="connsiteX12" fmla="*/ 535002 w 1224217"/>
              <a:gd name="connsiteY12" fmla="*/ 71100 h 1224141"/>
              <a:gd name="connsiteX13" fmla="*/ 90432 w 1224217"/>
              <a:gd name="connsiteY13" fmla="*/ 449581 h 1224141"/>
              <a:gd name="connsiteX14" fmla="*/ 312549 w 1224217"/>
              <a:gd name="connsiteY14" fmla="*/ 1069033 h 1224141"/>
              <a:gd name="connsiteX15" fmla="*/ 969190 w 1224217"/>
              <a:gd name="connsiteY15" fmla="*/ 1025660 h 1224141"/>
              <a:gd name="connsiteX16" fmla="*/ 1107898 w 1224217"/>
              <a:gd name="connsiteY16" fmla="*/ 382373 h 1224141"/>
              <a:gd name="connsiteX17" fmla="*/ 1167479 w 1224217"/>
              <a:gd name="connsiteY17" fmla="*/ 354772 h 1224141"/>
              <a:gd name="connsiteX18" fmla="*/ 1012101 w 1224217"/>
              <a:gd name="connsiteY18" fmla="*/ 1075364 h 1224141"/>
              <a:gd name="connsiteX19" fmla="*/ 842046 w 1224217"/>
              <a:gd name="connsiteY19"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5019 w 1224217"/>
              <a:gd name="connsiteY4" fmla="*/ 65817 h 1224141"/>
              <a:gd name="connsiteX5" fmla="*/ 622497 w 1224217"/>
              <a:gd name="connsiteY5" fmla="*/ 601996 h 1224141"/>
              <a:gd name="connsiteX6" fmla="*/ 703478 w 1224217"/>
              <a:gd name="connsiteY6" fmla="*/ 601996 h 1224141"/>
              <a:gd name="connsiteX7" fmla="*/ 585450 w 1224217"/>
              <a:gd name="connsiteY7" fmla="*/ 805491 h 1224141"/>
              <a:gd name="connsiteX8" fmla="*/ 467423 w 1224217"/>
              <a:gd name="connsiteY8" fmla="*/ 601996 h 1224141"/>
              <a:gd name="connsiteX9" fmla="*/ 556772 w 1224217"/>
              <a:gd name="connsiteY9" fmla="*/ 601996 h 1224141"/>
              <a:gd name="connsiteX10" fmla="*/ 556772 w 1224217"/>
              <a:gd name="connsiteY10" fmla="*/ 69822 h 1224141"/>
              <a:gd name="connsiteX11" fmla="*/ 535002 w 1224217"/>
              <a:gd name="connsiteY11" fmla="*/ 71100 h 1224141"/>
              <a:gd name="connsiteX12" fmla="*/ 90432 w 1224217"/>
              <a:gd name="connsiteY12" fmla="*/ 449581 h 1224141"/>
              <a:gd name="connsiteX13" fmla="*/ 312549 w 1224217"/>
              <a:gd name="connsiteY13" fmla="*/ 1069033 h 1224141"/>
              <a:gd name="connsiteX14" fmla="*/ 969190 w 1224217"/>
              <a:gd name="connsiteY14" fmla="*/ 1025660 h 1224141"/>
              <a:gd name="connsiteX15" fmla="*/ 1107898 w 1224217"/>
              <a:gd name="connsiteY15" fmla="*/ 382373 h 1224141"/>
              <a:gd name="connsiteX16" fmla="*/ 1167479 w 1224217"/>
              <a:gd name="connsiteY16" fmla="*/ 354772 h 1224141"/>
              <a:gd name="connsiteX17" fmla="*/ 1012101 w 1224217"/>
              <a:gd name="connsiteY17" fmla="*/ 1075364 h 1224141"/>
              <a:gd name="connsiteX18" fmla="*/ 842046 w 1224217"/>
              <a:gd name="connsiteY18"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2497 w 1224217"/>
              <a:gd name="connsiteY4" fmla="*/ 601996 h 1224141"/>
              <a:gd name="connsiteX5" fmla="*/ 703478 w 1224217"/>
              <a:gd name="connsiteY5" fmla="*/ 601996 h 1224141"/>
              <a:gd name="connsiteX6" fmla="*/ 585450 w 1224217"/>
              <a:gd name="connsiteY6" fmla="*/ 805491 h 1224141"/>
              <a:gd name="connsiteX7" fmla="*/ 467423 w 1224217"/>
              <a:gd name="connsiteY7" fmla="*/ 601996 h 1224141"/>
              <a:gd name="connsiteX8" fmla="*/ 556772 w 1224217"/>
              <a:gd name="connsiteY8" fmla="*/ 601996 h 1224141"/>
              <a:gd name="connsiteX9" fmla="*/ 556772 w 1224217"/>
              <a:gd name="connsiteY9" fmla="*/ 69822 h 1224141"/>
              <a:gd name="connsiteX10" fmla="*/ 535002 w 1224217"/>
              <a:gd name="connsiteY10" fmla="*/ 71100 h 1224141"/>
              <a:gd name="connsiteX11" fmla="*/ 90432 w 1224217"/>
              <a:gd name="connsiteY11" fmla="*/ 449581 h 1224141"/>
              <a:gd name="connsiteX12" fmla="*/ 312549 w 1224217"/>
              <a:gd name="connsiteY12" fmla="*/ 1069033 h 1224141"/>
              <a:gd name="connsiteX13" fmla="*/ 969190 w 1224217"/>
              <a:gd name="connsiteY13" fmla="*/ 1025660 h 1224141"/>
              <a:gd name="connsiteX14" fmla="*/ 1107898 w 1224217"/>
              <a:gd name="connsiteY14" fmla="*/ 382373 h 1224141"/>
              <a:gd name="connsiteX15" fmla="*/ 1167479 w 1224217"/>
              <a:gd name="connsiteY15" fmla="*/ 354772 h 1224141"/>
              <a:gd name="connsiteX16" fmla="*/ 1012101 w 1224217"/>
              <a:gd name="connsiteY16" fmla="*/ 1075364 h 1224141"/>
              <a:gd name="connsiteX17" fmla="*/ 842046 w 1224217"/>
              <a:gd name="connsiteY17"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2497 w 1224217"/>
              <a:gd name="connsiteY4" fmla="*/ 601996 h 1224141"/>
              <a:gd name="connsiteX5" fmla="*/ 703478 w 1224217"/>
              <a:gd name="connsiteY5" fmla="*/ 601996 h 1224141"/>
              <a:gd name="connsiteX6" fmla="*/ 585450 w 1224217"/>
              <a:gd name="connsiteY6" fmla="*/ 805491 h 1224141"/>
              <a:gd name="connsiteX7" fmla="*/ 467423 w 1224217"/>
              <a:gd name="connsiteY7" fmla="*/ 601996 h 1224141"/>
              <a:gd name="connsiteX8" fmla="*/ 556772 w 1224217"/>
              <a:gd name="connsiteY8" fmla="*/ 601996 h 1224141"/>
              <a:gd name="connsiteX9" fmla="*/ 556772 w 1224217"/>
              <a:gd name="connsiteY9" fmla="*/ 69822 h 1224141"/>
              <a:gd name="connsiteX10" fmla="*/ 535002 w 1224217"/>
              <a:gd name="connsiteY10" fmla="*/ 71100 h 1224141"/>
              <a:gd name="connsiteX11" fmla="*/ 90432 w 1224217"/>
              <a:gd name="connsiteY11" fmla="*/ 449581 h 1224141"/>
              <a:gd name="connsiteX12" fmla="*/ 312549 w 1224217"/>
              <a:gd name="connsiteY12" fmla="*/ 1069033 h 1224141"/>
              <a:gd name="connsiteX13" fmla="*/ 969190 w 1224217"/>
              <a:gd name="connsiteY13" fmla="*/ 1025660 h 1224141"/>
              <a:gd name="connsiteX14" fmla="*/ 1107898 w 1224217"/>
              <a:gd name="connsiteY14" fmla="*/ 382373 h 1224141"/>
              <a:gd name="connsiteX15" fmla="*/ 1167479 w 1224217"/>
              <a:gd name="connsiteY15" fmla="*/ 354772 h 1224141"/>
              <a:gd name="connsiteX16" fmla="*/ 1012101 w 1224217"/>
              <a:gd name="connsiteY16" fmla="*/ 1075364 h 1224141"/>
              <a:gd name="connsiteX17" fmla="*/ 842046 w 1224217"/>
              <a:gd name="connsiteY17" fmla="*/ 1179362 h 1224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4217" h="1224141">
                <a:moveTo>
                  <a:pt x="842046" y="1179362"/>
                </a:moveTo>
                <a:cubicBezTo>
                  <a:pt x="659648" y="1253254"/>
                  <a:pt x="447954" y="1236315"/>
                  <a:pt x="276550" y="1123950"/>
                </a:cubicBezTo>
                <a:cubicBezTo>
                  <a:pt x="48012" y="974128"/>
                  <a:pt x="-53524" y="690962"/>
                  <a:pt x="27740" y="430055"/>
                </a:cubicBezTo>
                <a:cubicBezTo>
                  <a:pt x="109003" y="169149"/>
                  <a:pt x="353376" y="-6279"/>
                  <a:pt x="626569" y="172"/>
                </a:cubicBezTo>
                <a:cubicBezTo>
                  <a:pt x="625463" y="67393"/>
                  <a:pt x="609679" y="501692"/>
                  <a:pt x="622497" y="601996"/>
                </a:cubicBezTo>
                <a:lnTo>
                  <a:pt x="703478" y="601996"/>
                </a:lnTo>
                <a:lnTo>
                  <a:pt x="585450" y="805491"/>
                </a:lnTo>
                <a:lnTo>
                  <a:pt x="467423" y="601996"/>
                </a:lnTo>
                <a:lnTo>
                  <a:pt x="556772" y="601996"/>
                </a:lnTo>
                <a:lnTo>
                  <a:pt x="556772" y="69822"/>
                </a:lnTo>
                <a:lnTo>
                  <a:pt x="535002" y="71100"/>
                </a:lnTo>
                <a:cubicBezTo>
                  <a:pt x="328870" y="100401"/>
                  <a:pt x="153909" y="245780"/>
                  <a:pt x="90432" y="449581"/>
                </a:cubicBezTo>
                <a:cubicBezTo>
                  <a:pt x="17886" y="682497"/>
                  <a:pt x="108529" y="935286"/>
                  <a:pt x="312549" y="1069033"/>
                </a:cubicBezTo>
                <a:cubicBezTo>
                  <a:pt x="516570" y="1202781"/>
                  <a:pt x="784534" y="1185082"/>
                  <a:pt x="969190" y="1025660"/>
                </a:cubicBezTo>
                <a:cubicBezTo>
                  <a:pt x="1153845" y="866239"/>
                  <a:pt x="1210450" y="603724"/>
                  <a:pt x="1107898" y="382373"/>
                </a:cubicBezTo>
                <a:lnTo>
                  <a:pt x="1167479" y="354772"/>
                </a:lnTo>
                <a:cubicBezTo>
                  <a:pt x="1282354" y="602723"/>
                  <a:pt x="1218947" y="896785"/>
                  <a:pt x="1012101" y="1075364"/>
                </a:cubicBezTo>
                <a:cubicBezTo>
                  <a:pt x="960389" y="1120009"/>
                  <a:pt x="902845" y="1154732"/>
                  <a:pt x="842046" y="1179362"/>
                </a:cubicBezTo>
                <a:close/>
              </a:path>
            </a:pathLst>
          </a:custGeom>
          <a:solidFill>
            <a:srgbClr val="28A9D6"/>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rot="12291495">
            <a:off x="7145740" y="4944219"/>
            <a:ext cx="154141" cy="154141"/>
          </a:xfrm>
          <a:custGeom>
            <a:avLst/>
            <a:gdLst>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5019 w 1224217"/>
              <a:gd name="connsiteY4" fmla="*/ 65817 h 1224141"/>
              <a:gd name="connsiteX5" fmla="*/ 622497 w 1224217"/>
              <a:gd name="connsiteY5" fmla="*/ 65965 h 1224141"/>
              <a:gd name="connsiteX6" fmla="*/ 622497 w 1224217"/>
              <a:gd name="connsiteY6" fmla="*/ 601996 h 1224141"/>
              <a:gd name="connsiteX7" fmla="*/ 703478 w 1224217"/>
              <a:gd name="connsiteY7" fmla="*/ 601996 h 1224141"/>
              <a:gd name="connsiteX8" fmla="*/ 585450 w 1224217"/>
              <a:gd name="connsiteY8" fmla="*/ 805491 h 1224141"/>
              <a:gd name="connsiteX9" fmla="*/ 467423 w 1224217"/>
              <a:gd name="connsiteY9" fmla="*/ 601996 h 1224141"/>
              <a:gd name="connsiteX10" fmla="*/ 556772 w 1224217"/>
              <a:gd name="connsiteY10" fmla="*/ 601996 h 1224141"/>
              <a:gd name="connsiteX11" fmla="*/ 556772 w 1224217"/>
              <a:gd name="connsiteY11" fmla="*/ 69822 h 1224141"/>
              <a:gd name="connsiteX12" fmla="*/ 535002 w 1224217"/>
              <a:gd name="connsiteY12" fmla="*/ 71100 h 1224141"/>
              <a:gd name="connsiteX13" fmla="*/ 90432 w 1224217"/>
              <a:gd name="connsiteY13" fmla="*/ 449581 h 1224141"/>
              <a:gd name="connsiteX14" fmla="*/ 312549 w 1224217"/>
              <a:gd name="connsiteY14" fmla="*/ 1069033 h 1224141"/>
              <a:gd name="connsiteX15" fmla="*/ 969190 w 1224217"/>
              <a:gd name="connsiteY15" fmla="*/ 1025660 h 1224141"/>
              <a:gd name="connsiteX16" fmla="*/ 1107898 w 1224217"/>
              <a:gd name="connsiteY16" fmla="*/ 382373 h 1224141"/>
              <a:gd name="connsiteX17" fmla="*/ 1167479 w 1224217"/>
              <a:gd name="connsiteY17" fmla="*/ 354772 h 1224141"/>
              <a:gd name="connsiteX18" fmla="*/ 1012101 w 1224217"/>
              <a:gd name="connsiteY18" fmla="*/ 1075364 h 1224141"/>
              <a:gd name="connsiteX19" fmla="*/ 842046 w 1224217"/>
              <a:gd name="connsiteY19"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5019 w 1224217"/>
              <a:gd name="connsiteY4" fmla="*/ 65817 h 1224141"/>
              <a:gd name="connsiteX5" fmla="*/ 622497 w 1224217"/>
              <a:gd name="connsiteY5" fmla="*/ 601996 h 1224141"/>
              <a:gd name="connsiteX6" fmla="*/ 703478 w 1224217"/>
              <a:gd name="connsiteY6" fmla="*/ 601996 h 1224141"/>
              <a:gd name="connsiteX7" fmla="*/ 585450 w 1224217"/>
              <a:gd name="connsiteY7" fmla="*/ 805491 h 1224141"/>
              <a:gd name="connsiteX8" fmla="*/ 467423 w 1224217"/>
              <a:gd name="connsiteY8" fmla="*/ 601996 h 1224141"/>
              <a:gd name="connsiteX9" fmla="*/ 556772 w 1224217"/>
              <a:gd name="connsiteY9" fmla="*/ 601996 h 1224141"/>
              <a:gd name="connsiteX10" fmla="*/ 556772 w 1224217"/>
              <a:gd name="connsiteY10" fmla="*/ 69822 h 1224141"/>
              <a:gd name="connsiteX11" fmla="*/ 535002 w 1224217"/>
              <a:gd name="connsiteY11" fmla="*/ 71100 h 1224141"/>
              <a:gd name="connsiteX12" fmla="*/ 90432 w 1224217"/>
              <a:gd name="connsiteY12" fmla="*/ 449581 h 1224141"/>
              <a:gd name="connsiteX13" fmla="*/ 312549 w 1224217"/>
              <a:gd name="connsiteY13" fmla="*/ 1069033 h 1224141"/>
              <a:gd name="connsiteX14" fmla="*/ 969190 w 1224217"/>
              <a:gd name="connsiteY14" fmla="*/ 1025660 h 1224141"/>
              <a:gd name="connsiteX15" fmla="*/ 1107898 w 1224217"/>
              <a:gd name="connsiteY15" fmla="*/ 382373 h 1224141"/>
              <a:gd name="connsiteX16" fmla="*/ 1167479 w 1224217"/>
              <a:gd name="connsiteY16" fmla="*/ 354772 h 1224141"/>
              <a:gd name="connsiteX17" fmla="*/ 1012101 w 1224217"/>
              <a:gd name="connsiteY17" fmla="*/ 1075364 h 1224141"/>
              <a:gd name="connsiteX18" fmla="*/ 842046 w 1224217"/>
              <a:gd name="connsiteY18"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2497 w 1224217"/>
              <a:gd name="connsiteY4" fmla="*/ 601996 h 1224141"/>
              <a:gd name="connsiteX5" fmla="*/ 703478 w 1224217"/>
              <a:gd name="connsiteY5" fmla="*/ 601996 h 1224141"/>
              <a:gd name="connsiteX6" fmla="*/ 585450 w 1224217"/>
              <a:gd name="connsiteY6" fmla="*/ 805491 h 1224141"/>
              <a:gd name="connsiteX7" fmla="*/ 467423 w 1224217"/>
              <a:gd name="connsiteY7" fmla="*/ 601996 h 1224141"/>
              <a:gd name="connsiteX8" fmla="*/ 556772 w 1224217"/>
              <a:gd name="connsiteY8" fmla="*/ 601996 h 1224141"/>
              <a:gd name="connsiteX9" fmla="*/ 556772 w 1224217"/>
              <a:gd name="connsiteY9" fmla="*/ 69822 h 1224141"/>
              <a:gd name="connsiteX10" fmla="*/ 535002 w 1224217"/>
              <a:gd name="connsiteY10" fmla="*/ 71100 h 1224141"/>
              <a:gd name="connsiteX11" fmla="*/ 90432 w 1224217"/>
              <a:gd name="connsiteY11" fmla="*/ 449581 h 1224141"/>
              <a:gd name="connsiteX12" fmla="*/ 312549 w 1224217"/>
              <a:gd name="connsiteY12" fmla="*/ 1069033 h 1224141"/>
              <a:gd name="connsiteX13" fmla="*/ 969190 w 1224217"/>
              <a:gd name="connsiteY13" fmla="*/ 1025660 h 1224141"/>
              <a:gd name="connsiteX14" fmla="*/ 1107898 w 1224217"/>
              <a:gd name="connsiteY14" fmla="*/ 382373 h 1224141"/>
              <a:gd name="connsiteX15" fmla="*/ 1167479 w 1224217"/>
              <a:gd name="connsiteY15" fmla="*/ 354772 h 1224141"/>
              <a:gd name="connsiteX16" fmla="*/ 1012101 w 1224217"/>
              <a:gd name="connsiteY16" fmla="*/ 1075364 h 1224141"/>
              <a:gd name="connsiteX17" fmla="*/ 842046 w 1224217"/>
              <a:gd name="connsiteY17"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2497 w 1224217"/>
              <a:gd name="connsiteY4" fmla="*/ 601996 h 1224141"/>
              <a:gd name="connsiteX5" fmla="*/ 703478 w 1224217"/>
              <a:gd name="connsiteY5" fmla="*/ 601996 h 1224141"/>
              <a:gd name="connsiteX6" fmla="*/ 585450 w 1224217"/>
              <a:gd name="connsiteY6" fmla="*/ 805491 h 1224141"/>
              <a:gd name="connsiteX7" fmla="*/ 467423 w 1224217"/>
              <a:gd name="connsiteY7" fmla="*/ 601996 h 1224141"/>
              <a:gd name="connsiteX8" fmla="*/ 556772 w 1224217"/>
              <a:gd name="connsiteY8" fmla="*/ 601996 h 1224141"/>
              <a:gd name="connsiteX9" fmla="*/ 556772 w 1224217"/>
              <a:gd name="connsiteY9" fmla="*/ 69822 h 1224141"/>
              <a:gd name="connsiteX10" fmla="*/ 535002 w 1224217"/>
              <a:gd name="connsiteY10" fmla="*/ 71100 h 1224141"/>
              <a:gd name="connsiteX11" fmla="*/ 90432 w 1224217"/>
              <a:gd name="connsiteY11" fmla="*/ 449581 h 1224141"/>
              <a:gd name="connsiteX12" fmla="*/ 312549 w 1224217"/>
              <a:gd name="connsiteY12" fmla="*/ 1069033 h 1224141"/>
              <a:gd name="connsiteX13" fmla="*/ 969190 w 1224217"/>
              <a:gd name="connsiteY13" fmla="*/ 1025660 h 1224141"/>
              <a:gd name="connsiteX14" fmla="*/ 1107898 w 1224217"/>
              <a:gd name="connsiteY14" fmla="*/ 382373 h 1224141"/>
              <a:gd name="connsiteX15" fmla="*/ 1167479 w 1224217"/>
              <a:gd name="connsiteY15" fmla="*/ 354772 h 1224141"/>
              <a:gd name="connsiteX16" fmla="*/ 1012101 w 1224217"/>
              <a:gd name="connsiteY16" fmla="*/ 1075364 h 1224141"/>
              <a:gd name="connsiteX17" fmla="*/ 842046 w 1224217"/>
              <a:gd name="connsiteY17" fmla="*/ 1179362 h 1224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4217" h="1224141">
                <a:moveTo>
                  <a:pt x="842046" y="1179362"/>
                </a:moveTo>
                <a:cubicBezTo>
                  <a:pt x="659648" y="1253254"/>
                  <a:pt x="447954" y="1236315"/>
                  <a:pt x="276550" y="1123950"/>
                </a:cubicBezTo>
                <a:cubicBezTo>
                  <a:pt x="48012" y="974128"/>
                  <a:pt x="-53524" y="690962"/>
                  <a:pt x="27740" y="430055"/>
                </a:cubicBezTo>
                <a:cubicBezTo>
                  <a:pt x="109003" y="169149"/>
                  <a:pt x="353376" y="-6279"/>
                  <a:pt x="626569" y="172"/>
                </a:cubicBezTo>
                <a:cubicBezTo>
                  <a:pt x="625463" y="67393"/>
                  <a:pt x="609679" y="501692"/>
                  <a:pt x="622497" y="601996"/>
                </a:cubicBezTo>
                <a:lnTo>
                  <a:pt x="703478" y="601996"/>
                </a:lnTo>
                <a:lnTo>
                  <a:pt x="585450" y="805491"/>
                </a:lnTo>
                <a:lnTo>
                  <a:pt x="467423" y="601996"/>
                </a:lnTo>
                <a:lnTo>
                  <a:pt x="556772" y="601996"/>
                </a:lnTo>
                <a:lnTo>
                  <a:pt x="556772" y="69822"/>
                </a:lnTo>
                <a:lnTo>
                  <a:pt x="535002" y="71100"/>
                </a:lnTo>
                <a:cubicBezTo>
                  <a:pt x="328870" y="100401"/>
                  <a:pt x="153909" y="245780"/>
                  <a:pt x="90432" y="449581"/>
                </a:cubicBezTo>
                <a:cubicBezTo>
                  <a:pt x="17886" y="682497"/>
                  <a:pt x="108529" y="935286"/>
                  <a:pt x="312549" y="1069033"/>
                </a:cubicBezTo>
                <a:cubicBezTo>
                  <a:pt x="516570" y="1202781"/>
                  <a:pt x="784534" y="1185082"/>
                  <a:pt x="969190" y="1025660"/>
                </a:cubicBezTo>
                <a:cubicBezTo>
                  <a:pt x="1153845" y="866239"/>
                  <a:pt x="1210450" y="603724"/>
                  <a:pt x="1107898" y="382373"/>
                </a:cubicBezTo>
                <a:lnTo>
                  <a:pt x="1167479" y="354772"/>
                </a:lnTo>
                <a:cubicBezTo>
                  <a:pt x="1282354" y="602723"/>
                  <a:pt x="1218947" y="896785"/>
                  <a:pt x="1012101" y="1075364"/>
                </a:cubicBezTo>
                <a:cubicBezTo>
                  <a:pt x="960389" y="1120009"/>
                  <a:pt x="902845" y="1154732"/>
                  <a:pt x="842046" y="1179362"/>
                </a:cubicBezTo>
                <a:close/>
              </a:path>
            </a:pathLst>
          </a:custGeom>
          <a:solidFill>
            <a:srgbClr val="28A9D6"/>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29"/>
          <p:cNvSpPr/>
          <p:nvPr/>
        </p:nvSpPr>
        <p:spPr>
          <a:xfrm rot="12291495">
            <a:off x="7711798" y="4832094"/>
            <a:ext cx="250479" cy="250479"/>
          </a:xfrm>
          <a:custGeom>
            <a:avLst/>
            <a:gdLst>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5019 w 1224217"/>
              <a:gd name="connsiteY4" fmla="*/ 65817 h 1224141"/>
              <a:gd name="connsiteX5" fmla="*/ 622497 w 1224217"/>
              <a:gd name="connsiteY5" fmla="*/ 65965 h 1224141"/>
              <a:gd name="connsiteX6" fmla="*/ 622497 w 1224217"/>
              <a:gd name="connsiteY6" fmla="*/ 601996 h 1224141"/>
              <a:gd name="connsiteX7" fmla="*/ 703478 w 1224217"/>
              <a:gd name="connsiteY7" fmla="*/ 601996 h 1224141"/>
              <a:gd name="connsiteX8" fmla="*/ 585450 w 1224217"/>
              <a:gd name="connsiteY8" fmla="*/ 805491 h 1224141"/>
              <a:gd name="connsiteX9" fmla="*/ 467423 w 1224217"/>
              <a:gd name="connsiteY9" fmla="*/ 601996 h 1224141"/>
              <a:gd name="connsiteX10" fmla="*/ 556772 w 1224217"/>
              <a:gd name="connsiteY10" fmla="*/ 601996 h 1224141"/>
              <a:gd name="connsiteX11" fmla="*/ 556772 w 1224217"/>
              <a:gd name="connsiteY11" fmla="*/ 69822 h 1224141"/>
              <a:gd name="connsiteX12" fmla="*/ 535002 w 1224217"/>
              <a:gd name="connsiteY12" fmla="*/ 71100 h 1224141"/>
              <a:gd name="connsiteX13" fmla="*/ 90432 w 1224217"/>
              <a:gd name="connsiteY13" fmla="*/ 449581 h 1224141"/>
              <a:gd name="connsiteX14" fmla="*/ 312549 w 1224217"/>
              <a:gd name="connsiteY14" fmla="*/ 1069033 h 1224141"/>
              <a:gd name="connsiteX15" fmla="*/ 969190 w 1224217"/>
              <a:gd name="connsiteY15" fmla="*/ 1025660 h 1224141"/>
              <a:gd name="connsiteX16" fmla="*/ 1107898 w 1224217"/>
              <a:gd name="connsiteY16" fmla="*/ 382373 h 1224141"/>
              <a:gd name="connsiteX17" fmla="*/ 1167479 w 1224217"/>
              <a:gd name="connsiteY17" fmla="*/ 354772 h 1224141"/>
              <a:gd name="connsiteX18" fmla="*/ 1012101 w 1224217"/>
              <a:gd name="connsiteY18" fmla="*/ 1075364 h 1224141"/>
              <a:gd name="connsiteX19" fmla="*/ 842046 w 1224217"/>
              <a:gd name="connsiteY19"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5019 w 1224217"/>
              <a:gd name="connsiteY4" fmla="*/ 65817 h 1224141"/>
              <a:gd name="connsiteX5" fmla="*/ 622497 w 1224217"/>
              <a:gd name="connsiteY5" fmla="*/ 601996 h 1224141"/>
              <a:gd name="connsiteX6" fmla="*/ 703478 w 1224217"/>
              <a:gd name="connsiteY6" fmla="*/ 601996 h 1224141"/>
              <a:gd name="connsiteX7" fmla="*/ 585450 w 1224217"/>
              <a:gd name="connsiteY7" fmla="*/ 805491 h 1224141"/>
              <a:gd name="connsiteX8" fmla="*/ 467423 w 1224217"/>
              <a:gd name="connsiteY8" fmla="*/ 601996 h 1224141"/>
              <a:gd name="connsiteX9" fmla="*/ 556772 w 1224217"/>
              <a:gd name="connsiteY9" fmla="*/ 601996 h 1224141"/>
              <a:gd name="connsiteX10" fmla="*/ 556772 w 1224217"/>
              <a:gd name="connsiteY10" fmla="*/ 69822 h 1224141"/>
              <a:gd name="connsiteX11" fmla="*/ 535002 w 1224217"/>
              <a:gd name="connsiteY11" fmla="*/ 71100 h 1224141"/>
              <a:gd name="connsiteX12" fmla="*/ 90432 w 1224217"/>
              <a:gd name="connsiteY12" fmla="*/ 449581 h 1224141"/>
              <a:gd name="connsiteX13" fmla="*/ 312549 w 1224217"/>
              <a:gd name="connsiteY13" fmla="*/ 1069033 h 1224141"/>
              <a:gd name="connsiteX14" fmla="*/ 969190 w 1224217"/>
              <a:gd name="connsiteY14" fmla="*/ 1025660 h 1224141"/>
              <a:gd name="connsiteX15" fmla="*/ 1107898 w 1224217"/>
              <a:gd name="connsiteY15" fmla="*/ 382373 h 1224141"/>
              <a:gd name="connsiteX16" fmla="*/ 1167479 w 1224217"/>
              <a:gd name="connsiteY16" fmla="*/ 354772 h 1224141"/>
              <a:gd name="connsiteX17" fmla="*/ 1012101 w 1224217"/>
              <a:gd name="connsiteY17" fmla="*/ 1075364 h 1224141"/>
              <a:gd name="connsiteX18" fmla="*/ 842046 w 1224217"/>
              <a:gd name="connsiteY18"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2497 w 1224217"/>
              <a:gd name="connsiteY4" fmla="*/ 601996 h 1224141"/>
              <a:gd name="connsiteX5" fmla="*/ 703478 w 1224217"/>
              <a:gd name="connsiteY5" fmla="*/ 601996 h 1224141"/>
              <a:gd name="connsiteX6" fmla="*/ 585450 w 1224217"/>
              <a:gd name="connsiteY6" fmla="*/ 805491 h 1224141"/>
              <a:gd name="connsiteX7" fmla="*/ 467423 w 1224217"/>
              <a:gd name="connsiteY7" fmla="*/ 601996 h 1224141"/>
              <a:gd name="connsiteX8" fmla="*/ 556772 w 1224217"/>
              <a:gd name="connsiteY8" fmla="*/ 601996 h 1224141"/>
              <a:gd name="connsiteX9" fmla="*/ 556772 w 1224217"/>
              <a:gd name="connsiteY9" fmla="*/ 69822 h 1224141"/>
              <a:gd name="connsiteX10" fmla="*/ 535002 w 1224217"/>
              <a:gd name="connsiteY10" fmla="*/ 71100 h 1224141"/>
              <a:gd name="connsiteX11" fmla="*/ 90432 w 1224217"/>
              <a:gd name="connsiteY11" fmla="*/ 449581 h 1224141"/>
              <a:gd name="connsiteX12" fmla="*/ 312549 w 1224217"/>
              <a:gd name="connsiteY12" fmla="*/ 1069033 h 1224141"/>
              <a:gd name="connsiteX13" fmla="*/ 969190 w 1224217"/>
              <a:gd name="connsiteY13" fmla="*/ 1025660 h 1224141"/>
              <a:gd name="connsiteX14" fmla="*/ 1107898 w 1224217"/>
              <a:gd name="connsiteY14" fmla="*/ 382373 h 1224141"/>
              <a:gd name="connsiteX15" fmla="*/ 1167479 w 1224217"/>
              <a:gd name="connsiteY15" fmla="*/ 354772 h 1224141"/>
              <a:gd name="connsiteX16" fmla="*/ 1012101 w 1224217"/>
              <a:gd name="connsiteY16" fmla="*/ 1075364 h 1224141"/>
              <a:gd name="connsiteX17" fmla="*/ 842046 w 1224217"/>
              <a:gd name="connsiteY17"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2497 w 1224217"/>
              <a:gd name="connsiteY4" fmla="*/ 601996 h 1224141"/>
              <a:gd name="connsiteX5" fmla="*/ 703478 w 1224217"/>
              <a:gd name="connsiteY5" fmla="*/ 601996 h 1224141"/>
              <a:gd name="connsiteX6" fmla="*/ 585450 w 1224217"/>
              <a:gd name="connsiteY6" fmla="*/ 805491 h 1224141"/>
              <a:gd name="connsiteX7" fmla="*/ 467423 w 1224217"/>
              <a:gd name="connsiteY7" fmla="*/ 601996 h 1224141"/>
              <a:gd name="connsiteX8" fmla="*/ 556772 w 1224217"/>
              <a:gd name="connsiteY8" fmla="*/ 601996 h 1224141"/>
              <a:gd name="connsiteX9" fmla="*/ 556772 w 1224217"/>
              <a:gd name="connsiteY9" fmla="*/ 69822 h 1224141"/>
              <a:gd name="connsiteX10" fmla="*/ 535002 w 1224217"/>
              <a:gd name="connsiteY10" fmla="*/ 71100 h 1224141"/>
              <a:gd name="connsiteX11" fmla="*/ 90432 w 1224217"/>
              <a:gd name="connsiteY11" fmla="*/ 449581 h 1224141"/>
              <a:gd name="connsiteX12" fmla="*/ 312549 w 1224217"/>
              <a:gd name="connsiteY12" fmla="*/ 1069033 h 1224141"/>
              <a:gd name="connsiteX13" fmla="*/ 969190 w 1224217"/>
              <a:gd name="connsiteY13" fmla="*/ 1025660 h 1224141"/>
              <a:gd name="connsiteX14" fmla="*/ 1107898 w 1224217"/>
              <a:gd name="connsiteY14" fmla="*/ 382373 h 1224141"/>
              <a:gd name="connsiteX15" fmla="*/ 1167479 w 1224217"/>
              <a:gd name="connsiteY15" fmla="*/ 354772 h 1224141"/>
              <a:gd name="connsiteX16" fmla="*/ 1012101 w 1224217"/>
              <a:gd name="connsiteY16" fmla="*/ 1075364 h 1224141"/>
              <a:gd name="connsiteX17" fmla="*/ 842046 w 1224217"/>
              <a:gd name="connsiteY17" fmla="*/ 1179362 h 1224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4217" h="1224141">
                <a:moveTo>
                  <a:pt x="842046" y="1179362"/>
                </a:moveTo>
                <a:cubicBezTo>
                  <a:pt x="659648" y="1253254"/>
                  <a:pt x="447954" y="1236315"/>
                  <a:pt x="276550" y="1123950"/>
                </a:cubicBezTo>
                <a:cubicBezTo>
                  <a:pt x="48012" y="974128"/>
                  <a:pt x="-53524" y="690962"/>
                  <a:pt x="27740" y="430055"/>
                </a:cubicBezTo>
                <a:cubicBezTo>
                  <a:pt x="109003" y="169149"/>
                  <a:pt x="353376" y="-6279"/>
                  <a:pt x="626569" y="172"/>
                </a:cubicBezTo>
                <a:cubicBezTo>
                  <a:pt x="625463" y="67393"/>
                  <a:pt x="609679" y="501692"/>
                  <a:pt x="622497" y="601996"/>
                </a:cubicBezTo>
                <a:lnTo>
                  <a:pt x="703478" y="601996"/>
                </a:lnTo>
                <a:lnTo>
                  <a:pt x="585450" y="805491"/>
                </a:lnTo>
                <a:lnTo>
                  <a:pt x="467423" y="601996"/>
                </a:lnTo>
                <a:lnTo>
                  <a:pt x="556772" y="601996"/>
                </a:lnTo>
                <a:lnTo>
                  <a:pt x="556772" y="69822"/>
                </a:lnTo>
                <a:lnTo>
                  <a:pt x="535002" y="71100"/>
                </a:lnTo>
                <a:cubicBezTo>
                  <a:pt x="328870" y="100401"/>
                  <a:pt x="153909" y="245780"/>
                  <a:pt x="90432" y="449581"/>
                </a:cubicBezTo>
                <a:cubicBezTo>
                  <a:pt x="17886" y="682497"/>
                  <a:pt x="108529" y="935286"/>
                  <a:pt x="312549" y="1069033"/>
                </a:cubicBezTo>
                <a:cubicBezTo>
                  <a:pt x="516570" y="1202781"/>
                  <a:pt x="784534" y="1185082"/>
                  <a:pt x="969190" y="1025660"/>
                </a:cubicBezTo>
                <a:cubicBezTo>
                  <a:pt x="1153845" y="866239"/>
                  <a:pt x="1210450" y="603724"/>
                  <a:pt x="1107898" y="382373"/>
                </a:cubicBezTo>
                <a:lnTo>
                  <a:pt x="1167479" y="354772"/>
                </a:lnTo>
                <a:cubicBezTo>
                  <a:pt x="1282354" y="602723"/>
                  <a:pt x="1218947" y="896785"/>
                  <a:pt x="1012101" y="1075364"/>
                </a:cubicBezTo>
                <a:cubicBezTo>
                  <a:pt x="960389" y="1120009"/>
                  <a:pt x="902845" y="1154732"/>
                  <a:pt x="842046" y="1179362"/>
                </a:cubicBezTo>
                <a:close/>
              </a:path>
            </a:pathLst>
          </a:custGeom>
          <a:solidFill>
            <a:srgbClr val="28A9D6"/>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6237749" y="3444309"/>
            <a:ext cx="2307272" cy="770790"/>
          </a:xfrm>
          <a:prstGeom prst="rect">
            <a:avLst/>
          </a:prstGeom>
          <a:solidFill>
            <a:schemeClr val="bg1">
              <a:lumMod val="6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6237750" y="3636175"/>
            <a:ext cx="2307271" cy="369332"/>
          </a:xfrm>
          <a:prstGeom prst="rect">
            <a:avLst/>
          </a:prstGeom>
          <a:noFill/>
        </p:spPr>
        <p:txBody>
          <a:bodyPr wrap="square" rtlCol="0">
            <a:spAutoFit/>
          </a:bodyPr>
          <a:lstStyle>
            <a:defPPr>
              <a:defRPr lang="zh-CN"/>
            </a:defPPr>
          </a:lstStyle>
          <a:p>
            <a:pPr algn="ctr"/>
            <a:r>
              <a:rPr lang="zh-CN" altLang="en-US" b="1" dirty="0" smtClean="0">
                <a:effectLst>
                  <a:outerShdw blurRad="38100" dist="38100" dir="2700000" algn="tl">
                    <a:srgbClr val="000000">
                      <a:alpha val="43137"/>
                    </a:srgbClr>
                  </a:outerShdw>
                </a:effectLst>
              </a:rPr>
              <a:t>光子神经拟态计算</a:t>
            </a:r>
            <a:endParaRPr lang="zh-CN" altLang="en-US" b="1" dirty="0">
              <a:effectLst>
                <a:outerShdw blurRad="38100" dist="38100" dir="2700000" algn="tl">
                  <a:srgbClr val="000000">
                    <a:alpha val="43137"/>
                  </a:srgbClr>
                </a:outerShdw>
              </a:effectLst>
            </a:endParaRPr>
          </a:p>
        </p:txBody>
      </p:sp>
      <p:sp>
        <p:nvSpPr>
          <p:cNvPr id="34" name="圆角矩形 33"/>
          <p:cNvSpPr/>
          <p:nvPr/>
        </p:nvSpPr>
        <p:spPr>
          <a:xfrm>
            <a:off x="1039984" y="2445059"/>
            <a:ext cx="2312369" cy="2697464"/>
          </a:xfrm>
          <a:prstGeom prst="roundRect">
            <a:avLst/>
          </a:prstGeom>
          <a:pattFill prst="pct75">
            <a:fgClr>
              <a:schemeClr val="bg1">
                <a:lumMod val="85000"/>
              </a:schemeClr>
            </a:fgClr>
            <a:bgClr>
              <a:schemeClr val="bg1"/>
            </a:bgClr>
          </a:pattFill>
          <a:ln w="12700">
            <a:solidFill>
              <a:schemeClr val="bg1">
                <a:lumMod val="65000"/>
              </a:schemeClr>
            </a:solidFill>
          </a:ln>
          <a:effectLst>
            <a:outerShdw blurRad="50800" dist="38100" dir="2700000" sx="99000" sy="99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7" name="任意多边形 36"/>
          <p:cNvSpPr/>
          <p:nvPr/>
        </p:nvSpPr>
        <p:spPr>
          <a:xfrm rot="12291495">
            <a:off x="2863288" y="4756212"/>
            <a:ext cx="297224" cy="297207"/>
          </a:xfrm>
          <a:custGeom>
            <a:avLst/>
            <a:gdLst>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5019 w 1224217"/>
              <a:gd name="connsiteY4" fmla="*/ 65817 h 1224141"/>
              <a:gd name="connsiteX5" fmla="*/ 622497 w 1224217"/>
              <a:gd name="connsiteY5" fmla="*/ 65965 h 1224141"/>
              <a:gd name="connsiteX6" fmla="*/ 622497 w 1224217"/>
              <a:gd name="connsiteY6" fmla="*/ 601996 h 1224141"/>
              <a:gd name="connsiteX7" fmla="*/ 703478 w 1224217"/>
              <a:gd name="connsiteY7" fmla="*/ 601996 h 1224141"/>
              <a:gd name="connsiteX8" fmla="*/ 585450 w 1224217"/>
              <a:gd name="connsiteY8" fmla="*/ 805491 h 1224141"/>
              <a:gd name="connsiteX9" fmla="*/ 467423 w 1224217"/>
              <a:gd name="connsiteY9" fmla="*/ 601996 h 1224141"/>
              <a:gd name="connsiteX10" fmla="*/ 556772 w 1224217"/>
              <a:gd name="connsiteY10" fmla="*/ 601996 h 1224141"/>
              <a:gd name="connsiteX11" fmla="*/ 556772 w 1224217"/>
              <a:gd name="connsiteY11" fmla="*/ 69822 h 1224141"/>
              <a:gd name="connsiteX12" fmla="*/ 535002 w 1224217"/>
              <a:gd name="connsiteY12" fmla="*/ 71100 h 1224141"/>
              <a:gd name="connsiteX13" fmla="*/ 90432 w 1224217"/>
              <a:gd name="connsiteY13" fmla="*/ 449581 h 1224141"/>
              <a:gd name="connsiteX14" fmla="*/ 312549 w 1224217"/>
              <a:gd name="connsiteY14" fmla="*/ 1069033 h 1224141"/>
              <a:gd name="connsiteX15" fmla="*/ 969190 w 1224217"/>
              <a:gd name="connsiteY15" fmla="*/ 1025660 h 1224141"/>
              <a:gd name="connsiteX16" fmla="*/ 1107898 w 1224217"/>
              <a:gd name="connsiteY16" fmla="*/ 382373 h 1224141"/>
              <a:gd name="connsiteX17" fmla="*/ 1167479 w 1224217"/>
              <a:gd name="connsiteY17" fmla="*/ 354772 h 1224141"/>
              <a:gd name="connsiteX18" fmla="*/ 1012101 w 1224217"/>
              <a:gd name="connsiteY18" fmla="*/ 1075364 h 1224141"/>
              <a:gd name="connsiteX19" fmla="*/ 842046 w 1224217"/>
              <a:gd name="connsiteY19"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5019 w 1224217"/>
              <a:gd name="connsiteY4" fmla="*/ 65817 h 1224141"/>
              <a:gd name="connsiteX5" fmla="*/ 622497 w 1224217"/>
              <a:gd name="connsiteY5" fmla="*/ 601996 h 1224141"/>
              <a:gd name="connsiteX6" fmla="*/ 703478 w 1224217"/>
              <a:gd name="connsiteY6" fmla="*/ 601996 h 1224141"/>
              <a:gd name="connsiteX7" fmla="*/ 585450 w 1224217"/>
              <a:gd name="connsiteY7" fmla="*/ 805491 h 1224141"/>
              <a:gd name="connsiteX8" fmla="*/ 467423 w 1224217"/>
              <a:gd name="connsiteY8" fmla="*/ 601996 h 1224141"/>
              <a:gd name="connsiteX9" fmla="*/ 556772 w 1224217"/>
              <a:gd name="connsiteY9" fmla="*/ 601996 h 1224141"/>
              <a:gd name="connsiteX10" fmla="*/ 556772 w 1224217"/>
              <a:gd name="connsiteY10" fmla="*/ 69822 h 1224141"/>
              <a:gd name="connsiteX11" fmla="*/ 535002 w 1224217"/>
              <a:gd name="connsiteY11" fmla="*/ 71100 h 1224141"/>
              <a:gd name="connsiteX12" fmla="*/ 90432 w 1224217"/>
              <a:gd name="connsiteY12" fmla="*/ 449581 h 1224141"/>
              <a:gd name="connsiteX13" fmla="*/ 312549 w 1224217"/>
              <a:gd name="connsiteY13" fmla="*/ 1069033 h 1224141"/>
              <a:gd name="connsiteX14" fmla="*/ 969190 w 1224217"/>
              <a:gd name="connsiteY14" fmla="*/ 1025660 h 1224141"/>
              <a:gd name="connsiteX15" fmla="*/ 1107898 w 1224217"/>
              <a:gd name="connsiteY15" fmla="*/ 382373 h 1224141"/>
              <a:gd name="connsiteX16" fmla="*/ 1167479 w 1224217"/>
              <a:gd name="connsiteY16" fmla="*/ 354772 h 1224141"/>
              <a:gd name="connsiteX17" fmla="*/ 1012101 w 1224217"/>
              <a:gd name="connsiteY17" fmla="*/ 1075364 h 1224141"/>
              <a:gd name="connsiteX18" fmla="*/ 842046 w 1224217"/>
              <a:gd name="connsiteY18"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2497 w 1224217"/>
              <a:gd name="connsiteY4" fmla="*/ 601996 h 1224141"/>
              <a:gd name="connsiteX5" fmla="*/ 703478 w 1224217"/>
              <a:gd name="connsiteY5" fmla="*/ 601996 h 1224141"/>
              <a:gd name="connsiteX6" fmla="*/ 585450 w 1224217"/>
              <a:gd name="connsiteY6" fmla="*/ 805491 h 1224141"/>
              <a:gd name="connsiteX7" fmla="*/ 467423 w 1224217"/>
              <a:gd name="connsiteY7" fmla="*/ 601996 h 1224141"/>
              <a:gd name="connsiteX8" fmla="*/ 556772 w 1224217"/>
              <a:gd name="connsiteY8" fmla="*/ 601996 h 1224141"/>
              <a:gd name="connsiteX9" fmla="*/ 556772 w 1224217"/>
              <a:gd name="connsiteY9" fmla="*/ 69822 h 1224141"/>
              <a:gd name="connsiteX10" fmla="*/ 535002 w 1224217"/>
              <a:gd name="connsiteY10" fmla="*/ 71100 h 1224141"/>
              <a:gd name="connsiteX11" fmla="*/ 90432 w 1224217"/>
              <a:gd name="connsiteY11" fmla="*/ 449581 h 1224141"/>
              <a:gd name="connsiteX12" fmla="*/ 312549 w 1224217"/>
              <a:gd name="connsiteY12" fmla="*/ 1069033 h 1224141"/>
              <a:gd name="connsiteX13" fmla="*/ 969190 w 1224217"/>
              <a:gd name="connsiteY13" fmla="*/ 1025660 h 1224141"/>
              <a:gd name="connsiteX14" fmla="*/ 1107898 w 1224217"/>
              <a:gd name="connsiteY14" fmla="*/ 382373 h 1224141"/>
              <a:gd name="connsiteX15" fmla="*/ 1167479 w 1224217"/>
              <a:gd name="connsiteY15" fmla="*/ 354772 h 1224141"/>
              <a:gd name="connsiteX16" fmla="*/ 1012101 w 1224217"/>
              <a:gd name="connsiteY16" fmla="*/ 1075364 h 1224141"/>
              <a:gd name="connsiteX17" fmla="*/ 842046 w 1224217"/>
              <a:gd name="connsiteY17"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2497 w 1224217"/>
              <a:gd name="connsiteY4" fmla="*/ 601996 h 1224141"/>
              <a:gd name="connsiteX5" fmla="*/ 703478 w 1224217"/>
              <a:gd name="connsiteY5" fmla="*/ 601996 h 1224141"/>
              <a:gd name="connsiteX6" fmla="*/ 585450 w 1224217"/>
              <a:gd name="connsiteY6" fmla="*/ 805491 h 1224141"/>
              <a:gd name="connsiteX7" fmla="*/ 467423 w 1224217"/>
              <a:gd name="connsiteY7" fmla="*/ 601996 h 1224141"/>
              <a:gd name="connsiteX8" fmla="*/ 556772 w 1224217"/>
              <a:gd name="connsiteY8" fmla="*/ 601996 h 1224141"/>
              <a:gd name="connsiteX9" fmla="*/ 556772 w 1224217"/>
              <a:gd name="connsiteY9" fmla="*/ 69822 h 1224141"/>
              <a:gd name="connsiteX10" fmla="*/ 535002 w 1224217"/>
              <a:gd name="connsiteY10" fmla="*/ 71100 h 1224141"/>
              <a:gd name="connsiteX11" fmla="*/ 90432 w 1224217"/>
              <a:gd name="connsiteY11" fmla="*/ 449581 h 1224141"/>
              <a:gd name="connsiteX12" fmla="*/ 312549 w 1224217"/>
              <a:gd name="connsiteY12" fmla="*/ 1069033 h 1224141"/>
              <a:gd name="connsiteX13" fmla="*/ 969190 w 1224217"/>
              <a:gd name="connsiteY13" fmla="*/ 1025660 h 1224141"/>
              <a:gd name="connsiteX14" fmla="*/ 1107898 w 1224217"/>
              <a:gd name="connsiteY14" fmla="*/ 382373 h 1224141"/>
              <a:gd name="connsiteX15" fmla="*/ 1167479 w 1224217"/>
              <a:gd name="connsiteY15" fmla="*/ 354772 h 1224141"/>
              <a:gd name="connsiteX16" fmla="*/ 1012101 w 1224217"/>
              <a:gd name="connsiteY16" fmla="*/ 1075364 h 1224141"/>
              <a:gd name="connsiteX17" fmla="*/ 842046 w 1224217"/>
              <a:gd name="connsiteY17" fmla="*/ 1179362 h 1224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4217" h="1224141">
                <a:moveTo>
                  <a:pt x="842046" y="1179362"/>
                </a:moveTo>
                <a:cubicBezTo>
                  <a:pt x="659648" y="1253254"/>
                  <a:pt x="447954" y="1236315"/>
                  <a:pt x="276550" y="1123950"/>
                </a:cubicBezTo>
                <a:cubicBezTo>
                  <a:pt x="48012" y="974128"/>
                  <a:pt x="-53524" y="690962"/>
                  <a:pt x="27740" y="430055"/>
                </a:cubicBezTo>
                <a:cubicBezTo>
                  <a:pt x="109003" y="169149"/>
                  <a:pt x="353376" y="-6279"/>
                  <a:pt x="626569" y="172"/>
                </a:cubicBezTo>
                <a:cubicBezTo>
                  <a:pt x="625463" y="67393"/>
                  <a:pt x="609679" y="501692"/>
                  <a:pt x="622497" y="601996"/>
                </a:cubicBezTo>
                <a:lnTo>
                  <a:pt x="703478" y="601996"/>
                </a:lnTo>
                <a:lnTo>
                  <a:pt x="585450" y="805491"/>
                </a:lnTo>
                <a:lnTo>
                  <a:pt x="467423" y="601996"/>
                </a:lnTo>
                <a:lnTo>
                  <a:pt x="556772" y="601996"/>
                </a:lnTo>
                <a:lnTo>
                  <a:pt x="556772" y="69822"/>
                </a:lnTo>
                <a:lnTo>
                  <a:pt x="535002" y="71100"/>
                </a:lnTo>
                <a:cubicBezTo>
                  <a:pt x="328870" y="100401"/>
                  <a:pt x="153909" y="245780"/>
                  <a:pt x="90432" y="449581"/>
                </a:cubicBezTo>
                <a:cubicBezTo>
                  <a:pt x="17886" y="682497"/>
                  <a:pt x="108529" y="935286"/>
                  <a:pt x="312549" y="1069033"/>
                </a:cubicBezTo>
                <a:cubicBezTo>
                  <a:pt x="516570" y="1202781"/>
                  <a:pt x="784534" y="1185082"/>
                  <a:pt x="969190" y="1025660"/>
                </a:cubicBezTo>
                <a:cubicBezTo>
                  <a:pt x="1153845" y="866239"/>
                  <a:pt x="1210450" y="603724"/>
                  <a:pt x="1107898" y="382373"/>
                </a:cubicBezTo>
                <a:lnTo>
                  <a:pt x="1167479" y="354772"/>
                </a:lnTo>
                <a:cubicBezTo>
                  <a:pt x="1282354" y="602723"/>
                  <a:pt x="1218947" y="896785"/>
                  <a:pt x="1012101" y="1075364"/>
                </a:cubicBezTo>
                <a:cubicBezTo>
                  <a:pt x="960389" y="1120009"/>
                  <a:pt x="902845" y="1154732"/>
                  <a:pt x="842046" y="1179362"/>
                </a:cubicBezTo>
                <a:close/>
              </a:path>
            </a:pathLst>
          </a:custGeom>
          <a:solidFill>
            <a:srgbClr val="28A9D6"/>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rot="12291495">
            <a:off x="2200890" y="4866662"/>
            <a:ext cx="202310" cy="202310"/>
          </a:xfrm>
          <a:custGeom>
            <a:avLst/>
            <a:gdLst>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5019 w 1224217"/>
              <a:gd name="connsiteY4" fmla="*/ 65817 h 1224141"/>
              <a:gd name="connsiteX5" fmla="*/ 622497 w 1224217"/>
              <a:gd name="connsiteY5" fmla="*/ 65965 h 1224141"/>
              <a:gd name="connsiteX6" fmla="*/ 622497 w 1224217"/>
              <a:gd name="connsiteY6" fmla="*/ 601996 h 1224141"/>
              <a:gd name="connsiteX7" fmla="*/ 703478 w 1224217"/>
              <a:gd name="connsiteY7" fmla="*/ 601996 h 1224141"/>
              <a:gd name="connsiteX8" fmla="*/ 585450 w 1224217"/>
              <a:gd name="connsiteY8" fmla="*/ 805491 h 1224141"/>
              <a:gd name="connsiteX9" fmla="*/ 467423 w 1224217"/>
              <a:gd name="connsiteY9" fmla="*/ 601996 h 1224141"/>
              <a:gd name="connsiteX10" fmla="*/ 556772 w 1224217"/>
              <a:gd name="connsiteY10" fmla="*/ 601996 h 1224141"/>
              <a:gd name="connsiteX11" fmla="*/ 556772 w 1224217"/>
              <a:gd name="connsiteY11" fmla="*/ 69822 h 1224141"/>
              <a:gd name="connsiteX12" fmla="*/ 535002 w 1224217"/>
              <a:gd name="connsiteY12" fmla="*/ 71100 h 1224141"/>
              <a:gd name="connsiteX13" fmla="*/ 90432 w 1224217"/>
              <a:gd name="connsiteY13" fmla="*/ 449581 h 1224141"/>
              <a:gd name="connsiteX14" fmla="*/ 312549 w 1224217"/>
              <a:gd name="connsiteY14" fmla="*/ 1069033 h 1224141"/>
              <a:gd name="connsiteX15" fmla="*/ 969190 w 1224217"/>
              <a:gd name="connsiteY15" fmla="*/ 1025660 h 1224141"/>
              <a:gd name="connsiteX16" fmla="*/ 1107898 w 1224217"/>
              <a:gd name="connsiteY16" fmla="*/ 382373 h 1224141"/>
              <a:gd name="connsiteX17" fmla="*/ 1167479 w 1224217"/>
              <a:gd name="connsiteY17" fmla="*/ 354772 h 1224141"/>
              <a:gd name="connsiteX18" fmla="*/ 1012101 w 1224217"/>
              <a:gd name="connsiteY18" fmla="*/ 1075364 h 1224141"/>
              <a:gd name="connsiteX19" fmla="*/ 842046 w 1224217"/>
              <a:gd name="connsiteY19"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5019 w 1224217"/>
              <a:gd name="connsiteY4" fmla="*/ 65817 h 1224141"/>
              <a:gd name="connsiteX5" fmla="*/ 622497 w 1224217"/>
              <a:gd name="connsiteY5" fmla="*/ 601996 h 1224141"/>
              <a:gd name="connsiteX6" fmla="*/ 703478 w 1224217"/>
              <a:gd name="connsiteY6" fmla="*/ 601996 h 1224141"/>
              <a:gd name="connsiteX7" fmla="*/ 585450 w 1224217"/>
              <a:gd name="connsiteY7" fmla="*/ 805491 h 1224141"/>
              <a:gd name="connsiteX8" fmla="*/ 467423 w 1224217"/>
              <a:gd name="connsiteY8" fmla="*/ 601996 h 1224141"/>
              <a:gd name="connsiteX9" fmla="*/ 556772 w 1224217"/>
              <a:gd name="connsiteY9" fmla="*/ 601996 h 1224141"/>
              <a:gd name="connsiteX10" fmla="*/ 556772 w 1224217"/>
              <a:gd name="connsiteY10" fmla="*/ 69822 h 1224141"/>
              <a:gd name="connsiteX11" fmla="*/ 535002 w 1224217"/>
              <a:gd name="connsiteY11" fmla="*/ 71100 h 1224141"/>
              <a:gd name="connsiteX12" fmla="*/ 90432 w 1224217"/>
              <a:gd name="connsiteY12" fmla="*/ 449581 h 1224141"/>
              <a:gd name="connsiteX13" fmla="*/ 312549 w 1224217"/>
              <a:gd name="connsiteY13" fmla="*/ 1069033 h 1224141"/>
              <a:gd name="connsiteX14" fmla="*/ 969190 w 1224217"/>
              <a:gd name="connsiteY14" fmla="*/ 1025660 h 1224141"/>
              <a:gd name="connsiteX15" fmla="*/ 1107898 w 1224217"/>
              <a:gd name="connsiteY15" fmla="*/ 382373 h 1224141"/>
              <a:gd name="connsiteX16" fmla="*/ 1167479 w 1224217"/>
              <a:gd name="connsiteY16" fmla="*/ 354772 h 1224141"/>
              <a:gd name="connsiteX17" fmla="*/ 1012101 w 1224217"/>
              <a:gd name="connsiteY17" fmla="*/ 1075364 h 1224141"/>
              <a:gd name="connsiteX18" fmla="*/ 842046 w 1224217"/>
              <a:gd name="connsiteY18"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2497 w 1224217"/>
              <a:gd name="connsiteY4" fmla="*/ 601996 h 1224141"/>
              <a:gd name="connsiteX5" fmla="*/ 703478 w 1224217"/>
              <a:gd name="connsiteY5" fmla="*/ 601996 h 1224141"/>
              <a:gd name="connsiteX6" fmla="*/ 585450 w 1224217"/>
              <a:gd name="connsiteY6" fmla="*/ 805491 h 1224141"/>
              <a:gd name="connsiteX7" fmla="*/ 467423 w 1224217"/>
              <a:gd name="connsiteY7" fmla="*/ 601996 h 1224141"/>
              <a:gd name="connsiteX8" fmla="*/ 556772 w 1224217"/>
              <a:gd name="connsiteY8" fmla="*/ 601996 h 1224141"/>
              <a:gd name="connsiteX9" fmla="*/ 556772 w 1224217"/>
              <a:gd name="connsiteY9" fmla="*/ 69822 h 1224141"/>
              <a:gd name="connsiteX10" fmla="*/ 535002 w 1224217"/>
              <a:gd name="connsiteY10" fmla="*/ 71100 h 1224141"/>
              <a:gd name="connsiteX11" fmla="*/ 90432 w 1224217"/>
              <a:gd name="connsiteY11" fmla="*/ 449581 h 1224141"/>
              <a:gd name="connsiteX12" fmla="*/ 312549 w 1224217"/>
              <a:gd name="connsiteY12" fmla="*/ 1069033 h 1224141"/>
              <a:gd name="connsiteX13" fmla="*/ 969190 w 1224217"/>
              <a:gd name="connsiteY13" fmla="*/ 1025660 h 1224141"/>
              <a:gd name="connsiteX14" fmla="*/ 1107898 w 1224217"/>
              <a:gd name="connsiteY14" fmla="*/ 382373 h 1224141"/>
              <a:gd name="connsiteX15" fmla="*/ 1167479 w 1224217"/>
              <a:gd name="connsiteY15" fmla="*/ 354772 h 1224141"/>
              <a:gd name="connsiteX16" fmla="*/ 1012101 w 1224217"/>
              <a:gd name="connsiteY16" fmla="*/ 1075364 h 1224141"/>
              <a:gd name="connsiteX17" fmla="*/ 842046 w 1224217"/>
              <a:gd name="connsiteY17"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2497 w 1224217"/>
              <a:gd name="connsiteY4" fmla="*/ 601996 h 1224141"/>
              <a:gd name="connsiteX5" fmla="*/ 703478 w 1224217"/>
              <a:gd name="connsiteY5" fmla="*/ 601996 h 1224141"/>
              <a:gd name="connsiteX6" fmla="*/ 585450 w 1224217"/>
              <a:gd name="connsiteY6" fmla="*/ 805491 h 1224141"/>
              <a:gd name="connsiteX7" fmla="*/ 467423 w 1224217"/>
              <a:gd name="connsiteY7" fmla="*/ 601996 h 1224141"/>
              <a:gd name="connsiteX8" fmla="*/ 556772 w 1224217"/>
              <a:gd name="connsiteY8" fmla="*/ 601996 h 1224141"/>
              <a:gd name="connsiteX9" fmla="*/ 556772 w 1224217"/>
              <a:gd name="connsiteY9" fmla="*/ 69822 h 1224141"/>
              <a:gd name="connsiteX10" fmla="*/ 535002 w 1224217"/>
              <a:gd name="connsiteY10" fmla="*/ 71100 h 1224141"/>
              <a:gd name="connsiteX11" fmla="*/ 90432 w 1224217"/>
              <a:gd name="connsiteY11" fmla="*/ 449581 h 1224141"/>
              <a:gd name="connsiteX12" fmla="*/ 312549 w 1224217"/>
              <a:gd name="connsiteY12" fmla="*/ 1069033 h 1224141"/>
              <a:gd name="connsiteX13" fmla="*/ 969190 w 1224217"/>
              <a:gd name="connsiteY13" fmla="*/ 1025660 h 1224141"/>
              <a:gd name="connsiteX14" fmla="*/ 1107898 w 1224217"/>
              <a:gd name="connsiteY14" fmla="*/ 382373 h 1224141"/>
              <a:gd name="connsiteX15" fmla="*/ 1167479 w 1224217"/>
              <a:gd name="connsiteY15" fmla="*/ 354772 h 1224141"/>
              <a:gd name="connsiteX16" fmla="*/ 1012101 w 1224217"/>
              <a:gd name="connsiteY16" fmla="*/ 1075364 h 1224141"/>
              <a:gd name="connsiteX17" fmla="*/ 842046 w 1224217"/>
              <a:gd name="connsiteY17" fmla="*/ 1179362 h 1224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4217" h="1224141">
                <a:moveTo>
                  <a:pt x="842046" y="1179362"/>
                </a:moveTo>
                <a:cubicBezTo>
                  <a:pt x="659648" y="1253254"/>
                  <a:pt x="447954" y="1236315"/>
                  <a:pt x="276550" y="1123950"/>
                </a:cubicBezTo>
                <a:cubicBezTo>
                  <a:pt x="48012" y="974128"/>
                  <a:pt x="-53524" y="690962"/>
                  <a:pt x="27740" y="430055"/>
                </a:cubicBezTo>
                <a:cubicBezTo>
                  <a:pt x="109003" y="169149"/>
                  <a:pt x="353376" y="-6279"/>
                  <a:pt x="626569" y="172"/>
                </a:cubicBezTo>
                <a:cubicBezTo>
                  <a:pt x="625463" y="67393"/>
                  <a:pt x="609679" y="501692"/>
                  <a:pt x="622497" y="601996"/>
                </a:cubicBezTo>
                <a:lnTo>
                  <a:pt x="703478" y="601996"/>
                </a:lnTo>
                <a:lnTo>
                  <a:pt x="585450" y="805491"/>
                </a:lnTo>
                <a:lnTo>
                  <a:pt x="467423" y="601996"/>
                </a:lnTo>
                <a:lnTo>
                  <a:pt x="556772" y="601996"/>
                </a:lnTo>
                <a:lnTo>
                  <a:pt x="556772" y="69822"/>
                </a:lnTo>
                <a:lnTo>
                  <a:pt x="535002" y="71100"/>
                </a:lnTo>
                <a:cubicBezTo>
                  <a:pt x="328870" y="100401"/>
                  <a:pt x="153909" y="245780"/>
                  <a:pt x="90432" y="449581"/>
                </a:cubicBezTo>
                <a:cubicBezTo>
                  <a:pt x="17886" y="682497"/>
                  <a:pt x="108529" y="935286"/>
                  <a:pt x="312549" y="1069033"/>
                </a:cubicBezTo>
                <a:cubicBezTo>
                  <a:pt x="516570" y="1202781"/>
                  <a:pt x="784534" y="1185082"/>
                  <a:pt x="969190" y="1025660"/>
                </a:cubicBezTo>
                <a:cubicBezTo>
                  <a:pt x="1153845" y="866239"/>
                  <a:pt x="1210450" y="603724"/>
                  <a:pt x="1107898" y="382373"/>
                </a:cubicBezTo>
                <a:lnTo>
                  <a:pt x="1167479" y="354772"/>
                </a:lnTo>
                <a:cubicBezTo>
                  <a:pt x="1282354" y="602723"/>
                  <a:pt x="1218947" y="896785"/>
                  <a:pt x="1012101" y="1075364"/>
                </a:cubicBezTo>
                <a:cubicBezTo>
                  <a:pt x="960389" y="1120009"/>
                  <a:pt x="902845" y="1154732"/>
                  <a:pt x="842046" y="1179362"/>
                </a:cubicBezTo>
                <a:close/>
              </a:path>
            </a:pathLst>
          </a:custGeom>
          <a:solidFill>
            <a:srgbClr val="28A9D6"/>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rot="12291495">
            <a:off x="1941946" y="4922725"/>
            <a:ext cx="154141" cy="154141"/>
          </a:xfrm>
          <a:custGeom>
            <a:avLst/>
            <a:gdLst>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5019 w 1224217"/>
              <a:gd name="connsiteY4" fmla="*/ 65817 h 1224141"/>
              <a:gd name="connsiteX5" fmla="*/ 622497 w 1224217"/>
              <a:gd name="connsiteY5" fmla="*/ 65965 h 1224141"/>
              <a:gd name="connsiteX6" fmla="*/ 622497 w 1224217"/>
              <a:gd name="connsiteY6" fmla="*/ 601996 h 1224141"/>
              <a:gd name="connsiteX7" fmla="*/ 703478 w 1224217"/>
              <a:gd name="connsiteY7" fmla="*/ 601996 h 1224141"/>
              <a:gd name="connsiteX8" fmla="*/ 585450 w 1224217"/>
              <a:gd name="connsiteY8" fmla="*/ 805491 h 1224141"/>
              <a:gd name="connsiteX9" fmla="*/ 467423 w 1224217"/>
              <a:gd name="connsiteY9" fmla="*/ 601996 h 1224141"/>
              <a:gd name="connsiteX10" fmla="*/ 556772 w 1224217"/>
              <a:gd name="connsiteY10" fmla="*/ 601996 h 1224141"/>
              <a:gd name="connsiteX11" fmla="*/ 556772 w 1224217"/>
              <a:gd name="connsiteY11" fmla="*/ 69822 h 1224141"/>
              <a:gd name="connsiteX12" fmla="*/ 535002 w 1224217"/>
              <a:gd name="connsiteY12" fmla="*/ 71100 h 1224141"/>
              <a:gd name="connsiteX13" fmla="*/ 90432 w 1224217"/>
              <a:gd name="connsiteY13" fmla="*/ 449581 h 1224141"/>
              <a:gd name="connsiteX14" fmla="*/ 312549 w 1224217"/>
              <a:gd name="connsiteY14" fmla="*/ 1069033 h 1224141"/>
              <a:gd name="connsiteX15" fmla="*/ 969190 w 1224217"/>
              <a:gd name="connsiteY15" fmla="*/ 1025660 h 1224141"/>
              <a:gd name="connsiteX16" fmla="*/ 1107898 w 1224217"/>
              <a:gd name="connsiteY16" fmla="*/ 382373 h 1224141"/>
              <a:gd name="connsiteX17" fmla="*/ 1167479 w 1224217"/>
              <a:gd name="connsiteY17" fmla="*/ 354772 h 1224141"/>
              <a:gd name="connsiteX18" fmla="*/ 1012101 w 1224217"/>
              <a:gd name="connsiteY18" fmla="*/ 1075364 h 1224141"/>
              <a:gd name="connsiteX19" fmla="*/ 842046 w 1224217"/>
              <a:gd name="connsiteY19"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5019 w 1224217"/>
              <a:gd name="connsiteY4" fmla="*/ 65817 h 1224141"/>
              <a:gd name="connsiteX5" fmla="*/ 622497 w 1224217"/>
              <a:gd name="connsiteY5" fmla="*/ 601996 h 1224141"/>
              <a:gd name="connsiteX6" fmla="*/ 703478 w 1224217"/>
              <a:gd name="connsiteY6" fmla="*/ 601996 h 1224141"/>
              <a:gd name="connsiteX7" fmla="*/ 585450 w 1224217"/>
              <a:gd name="connsiteY7" fmla="*/ 805491 h 1224141"/>
              <a:gd name="connsiteX8" fmla="*/ 467423 w 1224217"/>
              <a:gd name="connsiteY8" fmla="*/ 601996 h 1224141"/>
              <a:gd name="connsiteX9" fmla="*/ 556772 w 1224217"/>
              <a:gd name="connsiteY9" fmla="*/ 601996 h 1224141"/>
              <a:gd name="connsiteX10" fmla="*/ 556772 w 1224217"/>
              <a:gd name="connsiteY10" fmla="*/ 69822 h 1224141"/>
              <a:gd name="connsiteX11" fmla="*/ 535002 w 1224217"/>
              <a:gd name="connsiteY11" fmla="*/ 71100 h 1224141"/>
              <a:gd name="connsiteX12" fmla="*/ 90432 w 1224217"/>
              <a:gd name="connsiteY12" fmla="*/ 449581 h 1224141"/>
              <a:gd name="connsiteX13" fmla="*/ 312549 w 1224217"/>
              <a:gd name="connsiteY13" fmla="*/ 1069033 h 1224141"/>
              <a:gd name="connsiteX14" fmla="*/ 969190 w 1224217"/>
              <a:gd name="connsiteY14" fmla="*/ 1025660 h 1224141"/>
              <a:gd name="connsiteX15" fmla="*/ 1107898 w 1224217"/>
              <a:gd name="connsiteY15" fmla="*/ 382373 h 1224141"/>
              <a:gd name="connsiteX16" fmla="*/ 1167479 w 1224217"/>
              <a:gd name="connsiteY16" fmla="*/ 354772 h 1224141"/>
              <a:gd name="connsiteX17" fmla="*/ 1012101 w 1224217"/>
              <a:gd name="connsiteY17" fmla="*/ 1075364 h 1224141"/>
              <a:gd name="connsiteX18" fmla="*/ 842046 w 1224217"/>
              <a:gd name="connsiteY18"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2497 w 1224217"/>
              <a:gd name="connsiteY4" fmla="*/ 601996 h 1224141"/>
              <a:gd name="connsiteX5" fmla="*/ 703478 w 1224217"/>
              <a:gd name="connsiteY5" fmla="*/ 601996 h 1224141"/>
              <a:gd name="connsiteX6" fmla="*/ 585450 w 1224217"/>
              <a:gd name="connsiteY6" fmla="*/ 805491 h 1224141"/>
              <a:gd name="connsiteX7" fmla="*/ 467423 w 1224217"/>
              <a:gd name="connsiteY7" fmla="*/ 601996 h 1224141"/>
              <a:gd name="connsiteX8" fmla="*/ 556772 w 1224217"/>
              <a:gd name="connsiteY8" fmla="*/ 601996 h 1224141"/>
              <a:gd name="connsiteX9" fmla="*/ 556772 w 1224217"/>
              <a:gd name="connsiteY9" fmla="*/ 69822 h 1224141"/>
              <a:gd name="connsiteX10" fmla="*/ 535002 w 1224217"/>
              <a:gd name="connsiteY10" fmla="*/ 71100 h 1224141"/>
              <a:gd name="connsiteX11" fmla="*/ 90432 w 1224217"/>
              <a:gd name="connsiteY11" fmla="*/ 449581 h 1224141"/>
              <a:gd name="connsiteX12" fmla="*/ 312549 w 1224217"/>
              <a:gd name="connsiteY12" fmla="*/ 1069033 h 1224141"/>
              <a:gd name="connsiteX13" fmla="*/ 969190 w 1224217"/>
              <a:gd name="connsiteY13" fmla="*/ 1025660 h 1224141"/>
              <a:gd name="connsiteX14" fmla="*/ 1107898 w 1224217"/>
              <a:gd name="connsiteY14" fmla="*/ 382373 h 1224141"/>
              <a:gd name="connsiteX15" fmla="*/ 1167479 w 1224217"/>
              <a:gd name="connsiteY15" fmla="*/ 354772 h 1224141"/>
              <a:gd name="connsiteX16" fmla="*/ 1012101 w 1224217"/>
              <a:gd name="connsiteY16" fmla="*/ 1075364 h 1224141"/>
              <a:gd name="connsiteX17" fmla="*/ 842046 w 1224217"/>
              <a:gd name="connsiteY17"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2497 w 1224217"/>
              <a:gd name="connsiteY4" fmla="*/ 601996 h 1224141"/>
              <a:gd name="connsiteX5" fmla="*/ 703478 w 1224217"/>
              <a:gd name="connsiteY5" fmla="*/ 601996 h 1224141"/>
              <a:gd name="connsiteX6" fmla="*/ 585450 w 1224217"/>
              <a:gd name="connsiteY6" fmla="*/ 805491 h 1224141"/>
              <a:gd name="connsiteX7" fmla="*/ 467423 w 1224217"/>
              <a:gd name="connsiteY7" fmla="*/ 601996 h 1224141"/>
              <a:gd name="connsiteX8" fmla="*/ 556772 w 1224217"/>
              <a:gd name="connsiteY8" fmla="*/ 601996 h 1224141"/>
              <a:gd name="connsiteX9" fmla="*/ 556772 w 1224217"/>
              <a:gd name="connsiteY9" fmla="*/ 69822 h 1224141"/>
              <a:gd name="connsiteX10" fmla="*/ 535002 w 1224217"/>
              <a:gd name="connsiteY10" fmla="*/ 71100 h 1224141"/>
              <a:gd name="connsiteX11" fmla="*/ 90432 w 1224217"/>
              <a:gd name="connsiteY11" fmla="*/ 449581 h 1224141"/>
              <a:gd name="connsiteX12" fmla="*/ 312549 w 1224217"/>
              <a:gd name="connsiteY12" fmla="*/ 1069033 h 1224141"/>
              <a:gd name="connsiteX13" fmla="*/ 969190 w 1224217"/>
              <a:gd name="connsiteY13" fmla="*/ 1025660 h 1224141"/>
              <a:gd name="connsiteX14" fmla="*/ 1107898 w 1224217"/>
              <a:gd name="connsiteY14" fmla="*/ 382373 h 1224141"/>
              <a:gd name="connsiteX15" fmla="*/ 1167479 w 1224217"/>
              <a:gd name="connsiteY15" fmla="*/ 354772 h 1224141"/>
              <a:gd name="connsiteX16" fmla="*/ 1012101 w 1224217"/>
              <a:gd name="connsiteY16" fmla="*/ 1075364 h 1224141"/>
              <a:gd name="connsiteX17" fmla="*/ 842046 w 1224217"/>
              <a:gd name="connsiteY17" fmla="*/ 1179362 h 1224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4217" h="1224141">
                <a:moveTo>
                  <a:pt x="842046" y="1179362"/>
                </a:moveTo>
                <a:cubicBezTo>
                  <a:pt x="659648" y="1253254"/>
                  <a:pt x="447954" y="1236315"/>
                  <a:pt x="276550" y="1123950"/>
                </a:cubicBezTo>
                <a:cubicBezTo>
                  <a:pt x="48012" y="974128"/>
                  <a:pt x="-53524" y="690962"/>
                  <a:pt x="27740" y="430055"/>
                </a:cubicBezTo>
                <a:cubicBezTo>
                  <a:pt x="109003" y="169149"/>
                  <a:pt x="353376" y="-6279"/>
                  <a:pt x="626569" y="172"/>
                </a:cubicBezTo>
                <a:cubicBezTo>
                  <a:pt x="625463" y="67393"/>
                  <a:pt x="609679" y="501692"/>
                  <a:pt x="622497" y="601996"/>
                </a:cubicBezTo>
                <a:lnTo>
                  <a:pt x="703478" y="601996"/>
                </a:lnTo>
                <a:lnTo>
                  <a:pt x="585450" y="805491"/>
                </a:lnTo>
                <a:lnTo>
                  <a:pt x="467423" y="601996"/>
                </a:lnTo>
                <a:lnTo>
                  <a:pt x="556772" y="601996"/>
                </a:lnTo>
                <a:lnTo>
                  <a:pt x="556772" y="69822"/>
                </a:lnTo>
                <a:lnTo>
                  <a:pt x="535002" y="71100"/>
                </a:lnTo>
                <a:cubicBezTo>
                  <a:pt x="328870" y="100401"/>
                  <a:pt x="153909" y="245780"/>
                  <a:pt x="90432" y="449581"/>
                </a:cubicBezTo>
                <a:cubicBezTo>
                  <a:pt x="17886" y="682497"/>
                  <a:pt x="108529" y="935286"/>
                  <a:pt x="312549" y="1069033"/>
                </a:cubicBezTo>
                <a:cubicBezTo>
                  <a:pt x="516570" y="1202781"/>
                  <a:pt x="784534" y="1185082"/>
                  <a:pt x="969190" y="1025660"/>
                </a:cubicBezTo>
                <a:cubicBezTo>
                  <a:pt x="1153845" y="866239"/>
                  <a:pt x="1210450" y="603724"/>
                  <a:pt x="1107898" y="382373"/>
                </a:cubicBezTo>
                <a:lnTo>
                  <a:pt x="1167479" y="354772"/>
                </a:lnTo>
                <a:cubicBezTo>
                  <a:pt x="1282354" y="602723"/>
                  <a:pt x="1218947" y="896785"/>
                  <a:pt x="1012101" y="1075364"/>
                </a:cubicBezTo>
                <a:cubicBezTo>
                  <a:pt x="960389" y="1120009"/>
                  <a:pt x="902845" y="1154732"/>
                  <a:pt x="842046" y="1179362"/>
                </a:cubicBezTo>
                <a:close/>
              </a:path>
            </a:pathLst>
          </a:custGeom>
          <a:solidFill>
            <a:srgbClr val="28A9D6"/>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39"/>
          <p:cNvSpPr/>
          <p:nvPr/>
        </p:nvSpPr>
        <p:spPr>
          <a:xfrm rot="12291495">
            <a:off x="2508004" y="4810600"/>
            <a:ext cx="250479" cy="250479"/>
          </a:xfrm>
          <a:custGeom>
            <a:avLst/>
            <a:gdLst>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5019 w 1224217"/>
              <a:gd name="connsiteY4" fmla="*/ 65817 h 1224141"/>
              <a:gd name="connsiteX5" fmla="*/ 622497 w 1224217"/>
              <a:gd name="connsiteY5" fmla="*/ 65965 h 1224141"/>
              <a:gd name="connsiteX6" fmla="*/ 622497 w 1224217"/>
              <a:gd name="connsiteY6" fmla="*/ 601996 h 1224141"/>
              <a:gd name="connsiteX7" fmla="*/ 703478 w 1224217"/>
              <a:gd name="connsiteY7" fmla="*/ 601996 h 1224141"/>
              <a:gd name="connsiteX8" fmla="*/ 585450 w 1224217"/>
              <a:gd name="connsiteY8" fmla="*/ 805491 h 1224141"/>
              <a:gd name="connsiteX9" fmla="*/ 467423 w 1224217"/>
              <a:gd name="connsiteY9" fmla="*/ 601996 h 1224141"/>
              <a:gd name="connsiteX10" fmla="*/ 556772 w 1224217"/>
              <a:gd name="connsiteY10" fmla="*/ 601996 h 1224141"/>
              <a:gd name="connsiteX11" fmla="*/ 556772 w 1224217"/>
              <a:gd name="connsiteY11" fmla="*/ 69822 h 1224141"/>
              <a:gd name="connsiteX12" fmla="*/ 535002 w 1224217"/>
              <a:gd name="connsiteY12" fmla="*/ 71100 h 1224141"/>
              <a:gd name="connsiteX13" fmla="*/ 90432 w 1224217"/>
              <a:gd name="connsiteY13" fmla="*/ 449581 h 1224141"/>
              <a:gd name="connsiteX14" fmla="*/ 312549 w 1224217"/>
              <a:gd name="connsiteY14" fmla="*/ 1069033 h 1224141"/>
              <a:gd name="connsiteX15" fmla="*/ 969190 w 1224217"/>
              <a:gd name="connsiteY15" fmla="*/ 1025660 h 1224141"/>
              <a:gd name="connsiteX16" fmla="*/ 1107898 w 1224217"/>
              <a:gd name="connsiteY16" fmla="*/ 382373 h 1224141"/>
              <a:gd name="connsiteX17" fmla="*/ 1167479 w 1224217"/>
              <a:gd name="connsiteY17" fmla="*/ 354772 h 1224141"/>
              <a:gd name="connsiteX18" fmla="*/ 1012101 w 1224217"/>
              <a:gd name="connsiteY18" fmla="*/ 1075364 h 1224141"/>
              <a:gd name="connsiteX19" fmla="*/ 842046 w 1224217"/>
              <a:gd name="connsiteY19"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5019 w 1224217"/>
              <a:gd name="connsiteY4" fmla="*/ 65817 h 1224141"/>
              <a:gd name="connsiteX5" fmla="*/ 622497 w 1224217"/>
              <a:gd name="connsiteY5" fmla="*/ 601996 h 1224141"/>
              <a:gd name="connsiteX6" fmla="*/ 703478 w 1224217"/>
              <a:gd name="connsiteY6" fmla="*/ 601996 h 1224141"/>
              <a:gd name="connsiteX7" fmla="*/ 585450 w 1224217"/>
              <a:gd name="connsiteY7" fmla="*/ 805491 h 1224141"/>
              <a:gd name="connsiteX8" fmla="*/ 467423 w 1224217"/>
              <a:gd name="connsiteY8" fmla="*/ 601996 h 1224141"/>
              <a:gd name="connsiteX9" fmla="*/ 556772 w 1224217"/>
              <a:gd name="connsiteY9" fmla="*/ 601996 h 1224141"/>
              <a:gd name="connsiteX10" fmla="*/ 556772 w 1224217"/>
              <a:gd name="connsiteY10" fmla="*/ 69822 h 1224141"/>
              <a:gd name="connsiteX11" fmla="*/ 535002 w 1224217"/>
              <a:gd name="connsiteY11" fmla="*/ 71100 h 1224141"/>
              <a:gd name="connsiteX12" fmla="*/ 90432 w 1224217"/>
              <a:gd name="connsiteY12" fmla="*/ 449581 h 1224141"/>
              <a:gd name="connsiteX13" fmla="*/ 312549 w 1224217"/>
              <a:gd name="connsiteY13" fmla="*/ 1069033 h 1224141"/>
              <a:gd name="connsiteX14" fmla="*/ 969190 w 1224217"/>
              <a:gd name="connsiteY14" fmla="*/ 1025660 h 1224141"/>
              <a:gd name="connsiteX15" fmla="*/ 1107898 w 1224217"/>
              <a:gd name="connsiteY15" fmla="*/ 382373 h 1224141"/>
              <a:gd name="connsiteX16" fmla="*/ 1167479 w 1224217"/>
              <a:gd name="connsiteY16" fmla="*/ 354772 h 1224141"/>
              <a:gd name="connsiteX17" fmla="*/ 1012101 w 1224217"/>
              <a:gd name="connsiteY17" fmla="*/ 1075364 h 1224141"/>
              <a:gd name="connsiteX18" fmla="*/ 842046 w 1224217"/>
              <a:gd name="connsiteY18"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2497 w 1224217"/>
              <a:gd name="connsiteY4" fmla="*/ 601996 h 1224141"/>
              <a:gd name="connsiteX5" fmla="*/ 703478 w 1224217"/>
              <a:gd name="connsiteY5" fmla="*/ 601996 h 1224141"/>
              <a:gd name="connsiteX6" fmla="*/ 585450 w 1224217"/>
              <a:gd name="connsiteY6" fmla="*/ 805491 h 1224141"/>
              <a:gd name="connsiteX7" fmla="*/ 467423 w 1224217"/>
              <a:gd name="connsiteY7" fmla="*/ 601996 h 1224141"/>
              <a:gd name="connsiteX8" fmla="*/ 556772 w 1224217"/>
              <a:gd name="connsiteY8" fmla="*/ 601996 h 1224141"/>
              <a:gd name="connsiteX9" fmla="*/ 556772 w 1224217"/>
              <a:gd name="connsiteY9" fmla="*/ 69822 h 1224141"/>
              <a:gd name="connsiteX10" fmla="*/ 535002 w 1224217"/>
              <a:gd name="connsiteY10" fmla="*/ 71100 h 1224141"/>
              <a:gd name="connsiteX11" fmla="*/ 90432 w 1224217"/>
              <a:gd name="connsiteY11" fmla="*/ 449581 h 1224141"/>
              <a:gd name="connsiteX12" fmla="*/ 312549 w 1224217"/>
              <a:gd name="connsiteY12" fmla="*/ 1069033 h 1224141"/>
              <a:gd name="connsiteX13" fmla="*/ 969190 w 1224217"/>
              <a:gd name="connsiteY13" fmla="*/ 1025660 h 1224141"/>
              <a:gd name="connsiteX14" fmla="*/ 1107898 w 1224217"/>
              <a:gd name="connsiteY14" fmla="*/ 382373 h 1224141"/>
              <a:gd name="connsiteX15" fmla="*/ 1167479 w 1224217"/>
              <a:gd name="connsiteY15" fmla="*/ 354772 h 1224141"/>
              <a:gd name="connsiteX16" fmla="*/ 1012101 w 1224217"/>
              <a:gd name="connsiteY16" fmla="*/ 1075364 h 1224141"/>
              <a:gd name="connsiteX17" fmla="*/ 842046 w 1224217"/>
              <a:gd name="connsiteY17"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2497 w 1224217"/>
              <a:gd name="connsiteY4" fmla="*/ 601996 h 1224141"/>
              <a:gd name="connsiteX5" fmla="*/ 703478 w 1224217"/>
              <a:gd name="connsiteY5" fmla="*/ 601996 h 1224141"/>
              <a:gd name="connsiteX6" fmla="*/ 585450 w 1224217"/>
              <a:gd name="connsiteY6" fmla="*/ 805491 h 1224141"/>
              <a:gd name="connsiteX7" fmla="*/ 467423 w 1224217"/>
              <a:gd name="connsiteY7" fmla="*/ 601996 h 1224141"/>
              <a:gd name="connsiteX8" fmla="*/ 556772 w 1224217"/>
              <a:gd name="connsiteY8" fmla="*/ 601996 h 1224141"/>
              <a:gd name="connsiteX9" fmla="*/ 556772 w 1224217"/>
              <a:gd name="connsiteY9" fmla="*/ 69822 h 1224141"/>
              <a:gd name="connsiteX10" fmla="*/ 535002 w 1224217"/>
              <a:gd name="connsiteY10" fmla="*/ 71100 h 1224141"/>
              <a:gd name="connsiteX11" fmla="*/ 90432 w 1224217"/>
              <a:gd name="connsiteY11" fmla="*/ 449581 h 1224141"/>
              <a:gd name="connsiteX12" fmla="*/ 312549 w 1224217"/>
              <a:gd name="connsiteY12" fmla="*/ 1069033 h 1224141"/>
              <a:gd name="connsiteX13" fmla="*/ 969190 w 1224217"/>
              <a:gd name="connsiteY13" fmla="*/ 1025660 h 1224141"/>
              <a:gd name="connsiteX14" fmla="*/ 1107898 w 1224217"/>
              <a:gd name="connsiteY14" fmla="*/ 382373 h 1224141"/>
              <a:gd name="connsiteX15" fmla="*/ 1167479 w 1224217"/>
              <a:gd name="connsiteY15" fmla="*/ 354772 h 1224141"/>
              <a:gd name="connsiteX16" fmla="*/ 1012101 w 1224217"/>
              <a:gd name="connsiteY16" fmla="*/ 1075364 h 1224141"/>
              <a:gd name="connsiteX17" fmla="*/ 842046 w 1224217"/>
              <a:gd name="connsiteY17" fmla="*/ 1179362 h 1224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4217" h="1224141">
                <a:moveTo>
                  <a:pt x="842046" y="1179362"/>
                </a:moveTo>
                <a:cubicBezTo>
                  <a:pt x="659648" y="1253254"/>
                  <a:pt x="447954" y="1236315"/>
                  <a:pt x="276550" y="1123950"/>
                </a:cubicBezTo>
                <a:cubicBezTo>
                  <a:pt x="48012" y="974128"/>
                  <a:pt x="-53524" y="690962"/>
                  <a:pt x="27740" y="430055"/>
                </a:cubicBezTo>
                <a:cubicBezTo>
                  <a:pt x="109003" y="169149"/>
                  <a:pt x="353376" y="-6279"/>
                  <a:pt x="626569" y="172"/>
                </a:cubicBezTo>
                <a:cubicBezTo>
                  <a:pt x="625463" y="67393"/>
                  <a:pt x="609679" y="501692"/>
                  <a:pt x="622497" y="601996"/>
                </a:cubicBezTo>
                <a:lnTo>
                  <a:pt x="703478" y="601996"/>
                </a:lnTo>
                <a:lnTo>
                  <a:pt x="585450" y="805491"/>
                </a:lnTo>
                <a:lnTo>
                  <a:pt x="467423" y="601996"/>
                </a:lnTo>
                <a:lnTo>
                  <a:pt x="556772" y="601996"/>
                </a:lnTo>
                <a:lnTo>
                  <a:pt x="556772" y="69822"/>
                </a:lnTo>
                <a:lnTo>
                  <a:pt x="535002" y="71100"/>
                </a:lnTo>
                <a:cubicBezTo>
                  <a:pt x="328870" y="100401"/>
                  <a:pt x="153909" y="245780"/>
                  <a:pt x="90432" y="449581"/>
                </a:cubicBezTo>
                <a:cubicBezTo>
                  <a:pt x="17886" y="682497"/>
                  <a:pt x="108529" y="935286"/>
                  <a:pt x="312549" y="1069033"/>
                </a:cubicBezTo>
                <a:cubicBezTo>
                  <a:pt x="516570" y="1202781"/>
                  <a:pt x="784534" y="1185082"/>
                  <a:pt x="969190" y="1025660"/>
                </a:cubicBezTo>
                <a:cubicBezTo>
                  <a:pt x="1153845" y="866239"/>
                  <a:pt x="1210450" y="603724"/>
                  <a:pt x="1107898" y="382373"/>
                </a:cubicBezTo>
                <a:lnTo>
                  <a:pt x="1167479" y="354772"/>
                </a:lnTo>
                <a:cubicBezTo>
                  <a:pt x="1282354" y="602723"/>
                  <a:pt x="1218947" y="896785"/>
                  <a:pt x="1012101" y="1075364"/>
                </a:cubicBezTo>
                <a:cubicBezTo>
                  <a:pt x="960389" y="1120009"/>
                  <a:pt x="902845" y="1154732"/>
                  <a:pt x="842046" y="1179362"/>
                </a:cubicBezTo>
                <a:close/>
              </a:path>
            </a:pathLst>
          </a:custGeom>
          <a:solidFill>
            <a:srgbClr val="28A9D6"/>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1033955" y="3422815"/>
            <a:ext cx="2307272" cy="770790"/>
          </a:xfrm>
          <a:prstGeom prst="rect">
            <a:avLst/>
          </a:prstGeom>
          <a:solidFill>
            <a:schemeClr val="bg1">
              <a:lumMod val="65000"/>
              <a:alpha val="4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1033956" y="3561121"/>
            <a:ext cx="2307271" cy="369332"/>
          </a:xfrm>
          <a:prstGeom prst="rect">
            <a:avLst/>
          </a:prstGeom>
          <a:noFill/>
        </p:spPr>
        <p:txBody>
          <a:bodyPr wrap="square" rtlCol="0">
            <a:spAutoFit/>
          </a:bodyPr>
          <a:lstStyle>
            <a:defPPr>
              <a:defRPr lang="zh-CN"/>
            </a:defPPr>
          </a:lstStyle>
          <a:p>
            <a:pPr algn="ctr"/>
            <a:r>
              <a:rPr lang="zh-CN" altLang="en-US" b="1" dirty="0">
                <a:effectLst>
                  <a:outerShdw blurRad="38100" dist="38100" dir="2700000" algn="tl">
                    <a:srgbClr val="000000">
                      <a:alpha val="43137"/>
                    </a:srgbClr>
                  </a:outerShdw>
                </a:effectLst>
              </a:rPr>
              <a:t>传统</a:t>
            </a:r>
            <a:r>
              <a:rPr lang="zh-CN" altLang="en-US" b="1" dirty="0" smtClean="0">
                <a:effectLst>
                  <a:outerShdw blurRad="38100" dist="38100" dir="2700000" algn="tl">
                    <a:srgbClr val="000000">
                      <a:alpha val="43137"/>
                    </a:srgbClr>
                  </a:outerShdw>
                </a:effectLst>
              </a:rPr>
              <a:t>光计算</a:t>
            </a:r>
            <a:endParaRPr lang="zh-CN" altLang="en-US" b="1" dirty="0">
              <a:effectLst>
                <a:outerShdw blurRad="38100" dist="38100" dir="2700000" algn="tl">
                  <a:srgbClr val="000000">
                    <a:alpha val="43137"/>
                  </a:srgbClr>
                </a:outerShdw>
              </a:effectLst>
            </a:endParaRPr>
          </a:p>
        </p:txBody>
      </p:sp>
      <p:cxnSp>
        <p:nvCxnSpPr>
          <p:cNvPr id="43" name="直接连接符 42"/>
          <p:cNvCxnSpPr/>
          <p:nvPr/>
        </p:nvCxnSpPr>
        <p:spPr>
          <a:xfrm>
            <a:off x="5159490" y="156949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159490" y="108689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47" name="文本框 46"/>
          <p:cNvSpPr txBox="1"/>
          <p:nvPr/>
        </p:nvSpPr>
        <p:spPr>
          <a:xfrm>
            <a:off x="5520690" y="1080307"/>
            <a:ext cx="1150620" cy="523220"/>
          </a:xfrm>
          <a:prstGeom prst="rect">
            <a:avLst/>
          </a:prstGeom>
          <a:noFill/>
        </p:spPr>
        <p:txBody>
          <a:bodyPr wrap="square" rtlCol="0">
            <a:spAutoFit/>
          </a:bodyPr>
          <a:lstStyle/>
          <a:p>
            <a:pPr algn="dist"/>
            <a:r>
              <a:rPr lang="zh-CN" altLang="en-US" sz="2800" b="1" dirty="0" smtClean="0">
                <a:solidFill>
                  <a:schemeClr val="tx1">
                    <a:lumMod val="85000"/>
                    <a:lumOff val="15000"/>
                  </a:schemeClr>
                </a:solidFill>
              </a:rPr>
              <a:t>目录</a:t>
            </a:r>
            <a:endParaRPr lang="zh-CN" altLang="en-US" sz="2800" b="1" dirty="0">
              <a:solidFill>
                <a:schemeClr val="tx1">
                  <a:lumMod val="85000"/>
                  <a:lumOff val="15000"/>
                </a:schemeClr>
              </a:solidFill>
            </a:endParaRPr>
          </a:p>
        </p:txBody>
      </p:sp>
      <p:sp>
        <p:nvSpPr>
          <p:cNvPr id="48" name="任意多边形 47"/>
          <p:cNvSpPr/>
          <p:nvPr/>
        </p:nvSpPr>
        <p:spPr>
          <a:xfrm rot="12291495">
            <a:off x="8061557" y="4777706"/>
            <a:ext cx="297224" cy="297207"/>
          </a:xfrm>
          <a:custGeom>
            <a:avLst/>
            <a:gdLst>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5019 w 1224217"/>
              <a:gd name="connsiteY4" fmla="*/ 65817 h 1224141"/>
              <a:gd name="connsiteX5" fmla="*/ 622497 w 1224217"/>
              <a:gd name="connsiteY5" fmla="*/ 65965 h 1224141"/>
              <a:gd name="connsiteX6" fmla="*/ 622497 w 1224217"/>
              <a:gd name="connsiteY6" fmla="*/ 601996 h 1224141"/>
              <a:gd name="connsiteX7" fmla="*/ 703478 w 1224217"/>
              <a:gd name="connsiteY7" fmla="*/ 601996 h 1224141"/>
              <a:gd name="connsiteX8" fmla="*/ 585450 w 1224217"/>
              <a:gd name="connsiteY8" fmla="*/ 805491 h 1224141"/>
              <a:gd name="connsiteX9" fmla="*/ 467423 w 1224217"/>
              <a:gd name="connsiteY9" fmla="*/ 601996 h 1224141"/>
              <a:gd name="connsiteX10" fmla="*/ 556772 w 1224217"/>
              <a:gd name="connsiteY10" fmla="*/ 601996 h 1224141"/>
              <a:gd name="connsiteX11" fmla="*/ 556772 w 1224217"/>
              <a:gd name="connsiteY11" fmla="*/ 69822 h 1224141"/>
              <a:gd name="connsiteX12" fmla="*/ 535002 w 1224217"/>
              <a:gd name="connsiteY12" fmla="*/ 71100 h 1224141"/>
              <a:gd name="connsiteX13" fmla="*/ 90432 w 1224217"/>
              <a:gd name="connsiteY13" fmla="*/ 449581 h 1224141"/>
              <a:gd name="connsiteX14" fmla="*/ 312549 w 1224217"/>
              <a:gd name="connsiteY14" fmla="*/ 1069033 h 1224141"/>
              <a:gd name="connsiteX15" fmla="*/ 969190 w 1224217"/>
              <a:gd name="connsiteY15" fmla="*/ 1025660 h 1224141"/>
              <a:gd name="connsiteX16" fmla="*/ 1107898 w 1224217"/>
              <a:gd name="connsiteY16" fmla="*/ 382373 h 1224141"/>
              <a:gd name="connsiteX17" fmla="*/ 1167479 w 1224217"/>
              <a:gd name="connsiteY17" fmla="*/ 354772 h 1224141"/>
              <a:gd name="connsiteX18" fmla="*/ 1012101 w 1224217"/>
              <a:gd name="connsiteY18" fmla="*/ 1075364 h 1224141"/>
              <a:gd name="connsiteX19" fmla="*/ 842046 w 1224217"/>
              <a:gd name="connsiteY19"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5019 w 1224217"/>
              <a:gd name="connsiteY4" fmla="*/ 65817 h 1224141"/>
              <a:gd name="connsiteX5" fmla="*/ 622497 w 1224217"/>
              <a:gd name="connsiteY5" fmla="*/ 601996 h 1224141"/>
              <a:gd name="connsiteX6" fmla="*/ 703478 w 1224217"/>
              <a:gd name="connsiteY6" fmla="*/ 601996 h 1224141"/>
              <a:gd name="connsiteX7" fmla="*/ 585450 w 1224217"/>
              <a:gd name="connsiteY7" fmla="*/ 805491 h 1224141"/>
              <a:gd name="connsiteX8" fmla="*/ 467423 w 1224217"/>
              <a:gd name="connsiteY8" fmla="*/ 601996 h 1224141"/>
              <a:gd name="connsiteX9" fmla="*/ 556772 w 1224217"/>
              <a:gd name="connsiteY9" fmla="*/ 601996 h 1224141"/>
              <a:gd name="connsiteX10" fmla="*/ 556772 w 1224217"/>
              <a:gd name="connsiteY10" fmla="*/ 69822 h 1224141"/>
              <a:gd name="connsiteX11" fmla="*/ 535002 w 1224217"/>
              <a:gd name="connsiteY11" fmla="*/ 71100 h 1224141"/>
              <a:gd name="connsiteX12" fmla="*/ 90432 w 1224217"/>
              <a:gd name="connsiteY12" fmla="*/ 449581 h 1224141"/>
              <a:gd name="connsiteX13" fmla="*/ 312549 w 1224217"/>
              <a:gd name="connsiteY13" fmla="*/ 1069033 h 1224141"/>
              <a:gd name="connsiteX14" fmla="*/ 969190 w 1224217"/>
              <a:gd name="connsiteY14" fmla="*/ 1025660 h 1224141"/>
              <a:gd name="connsiteX15" fmla="*/ 1107898 w 1224217"/>
              <a:gd name="connsiteY15" fmla="*/ 382373 h 1224141"/>
              <a:gd name="connsiteX16" fmla="*/ 1167479 w 1224217"/>
              <a:gd name="connsiteY16" fmla="*/ 354772 h 1224141"/>
              <a:gd name="connsiteX17" fmla="*/ 1012101 w 1224217"/>
              <a:gd name="connsiteY17" fmla="*/ 1075364 h 1224141"/>
              <a:gd name="connsiteX18" fmla="*/ 842046 w 1224217"/>
              <a:gd name="connsiteY18"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2497 w 1224217"/>
              <a:gd name="connsiteY4" fmla="*/ 601996 h 1224141"/>
              <a:gd name="connsiteX5" fmla="*/ 703478 w 1224217"/>
              <a:gd name="connsiteY5" fmla="*/ 601996 h 1224141"/>
              <a:gd name="connsiteX6" fmla="*/ 585450 w 1224217"/>
              <a:gd name="connsiteY6" fmla="*/ 805491 h 1224141"/>
              <a:gd name="connsiteX7" fmla="*/ 467423 w 1224217"/>
              <a:gd name="connsiteY7" fmla="*/ 601996 h 1224141"/>
              <a:gd name="connsiteX8" fmla="*/ 556772 w 1224217"/>
              <a:gd name="connsiteY8" fmla="*/ 601996 h 1224141"/>
              <a:gd name="connsiteX9" fmla="*/ 556772 w 1224217"/>
              <a:gd name="connsiteY9" fmla="*/ 69822 h 1224141"/>
              <a:gd name="connsiteX10" fmla="*/ 535002 w 1224217"/>
              <a:gd name="connsiteY10" fmla="*/ 71100 h 1224141"/>
              <a:gd name="connsiteX11" fmla="*/ 90432 w 1224217"/>
              <a:gd name="connsiteY11" fmla="*/ 449581 h 1224141"/>
              <a:gd name="connsiteX12" fmla="*/ 312549 w 1224217"/>
              <a:gd name="connsiteY12" fmla="*/ 1069033 h 1224141"/>
              <a:gd name="connsiteX13" fmla="*/ 969190 w 1224217"/>
              <a:gd name="connsiteY13" fmla="*/ 1025660 h 1224141"/>
              <a:gd name="connsiteX14" fmla="*/ 1107898 w 1224217"/>
              <a:gd name="connsiteY14" fmla="*/ 382373 h 1224141"/>
              <a:gd name="connsiteX15" fmla="*/ 1167479 w 1224217"/>
              <a:gd name="connsiteY15" fmla="*/ 354772 h 1224141"/>
              <a:gd name="connsiteX16" fmla="*/ 1012101 w 1224217"/>
              <a:gd name="connsiteY16" fmla="*/ 1075364 h 1224141"/>
              <a:gd name="connsiteX17" fmla="*/ 842046 w 1224217"/>
              <a:gd name="connsiteY17" fmla="*/ 1179362 h 1224141"/>
              <a:gd name="connsiteX0" fmla="*/ 842046 w 1224217"/>
              <a:gd name="connsiteY0" fmla="*/ 1179362 h 1224141"/>
              <a:gd name="connsiteX1" fmla="*/ 276550 w 1224217"/>
              <a:gd name="connsiteY1" fmla="*/ 1123950 h 1224141"/>
              <a:gd name="connsiteX2" fmla="*/ 27740 w 1224217"/>
              <a:gd name="connsiteY2" fmla="*/ 430055 h 1224141"/>
              <a:gd name="connsiteX3" fmla="*/ 626569 w 1224217"/>
              <a:gd name="connsiteY3" fmla="*/ 172 h 1224141"/>
              <a:gd name="connsiteX4" fmla="*/ 622497 w 1224217"/>
              <a:gd name="connsiteY4" fmla="*/ 601996 h 1224141"/>
              <a:gd name="connsiteX5" fmla="*/ 703478 w 1224217"/>
              <a:gd name="connsiteY5" fmla="*/ 601996 h 1224141"/>
              <a:gd name="connsiteX6" fmla="*/ 585450 w 1224217"/>
              <a:gd name="connsiteY6" fmla="*/ 805491 h 1224141"/>
              <a:gd name="connsiteX7" fmla="*/ 467423 w 1224217"/>
              <a:gd name="connsiteY7" fmla="*/ 601996 h 1224141"/>
              <a:gd name="connsiteX8" fmla="*/ 556772 w 1224217"/>
              <a:gd name="connsiteY8" fmla="*/ 601996 h 1224141"/>
              <a:gd name="connsiteX9" fmla="*/ 556772 w 1224217"/>
              <a:gd name="connsiteY9" fmla="*/ 69822 h 1224141"/>
              <a:gd name="connsiteX10" fmla="*/ 535002 w 1224217"/>
              <a:gd name="connsiteY10" fmla="*/ 71100 h 1224141"/>
              <a:gd name="connsiteX11" fmla="*/ 90432 w 1224217"/>
              <a:gd name="connsiteY11" fmla="*/ 449581 h 1224141"/>
              <a:gd name="connsiteX12" fmla="*/ 312549 w 1224217"/>
              <a:gd name="connsiteY12" fmla="*/ 1069033 h 1224141"/>
              <a:gd name="connsiteX13" fmla="*/ 969190 w 1224217"/>
              <a:gd name="connsiteY13" fmla="*/ 1025660 h 1224141"/>
              <a:gd name="connsiteX14" fmla="*/ 1107898 w 1224217"/>
              <a:gd name="connsiteY14" fmla="*/ 382373 h 1224141"/>
              <a:gd name="connsiteX15" fmla="*/ 1167479 w 1224217"/>
              <a:gd name="connsiteY15" fmla="*/ 354772 h 1224141"/>
              <a:gd name="connsiteX16" fmla="*/ 1012101 w 1224217"/>
              <a:gd name="connsiteY16" fmla="*/ 1075364 h 1224141"/>
              <a:gd name="connsiteX17" fmla="*/ 842046 w 1224217"/>
              <a:gd name="connsiteY17" fmla="*/ 1179362 h 1224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24217" h="1224141">
                <a:moveTo>
                  <a:pt x="842046" y="1179362"/>
                </a:moveTo>
                <a:cubicBezTo>
                  <a:pt x="659648" y="1253254"/>
                  <a:pt x="447954" y="1236315"/>
                  <a:pt x="276550" y="1123950"/>
                </a:cubicBezTo>
                <a:cubicBezTo>
                  <a:pt x="48012" y="974128"/>
                  <a:pt x="-53524" y="690962"/>
                  <a:pt x="27740" y="430055"/>
                </a:cubicBezTo>
                <a:cubicBezTo>
                  <a:pt x="109003" y="169149"/>
                  <a:pt x="353376" y="-6279"/>
                  <a:pt x="626569" y="172"/>
                </a:cubicBezTo>
                <a:cubicBezTo>
                  <a:pt x="625463" y="67393"/>
                  <a:pt x="609679" y="501692"/>
                  <a:pt x="622497" y="601996"/>
                </a:cubicBezTo>
                <a:lnTo>
                  <a:pt x="703478" y="601996"/>
                </a:lnTo>
                <a:lnTo>
                  <a:pt x="585450" y="805491"/>
                </a:lnTo>
                <a:lnTo>
                  <a:pt x="467423" y="601996"/>
                </a:lnTo>
                <a:lnTo>
                  <a:pt x="556772" y="601996"/>
                </a:lnTo>
                <a:lnTo>
                  <a:pt x="556772" y="69822"/>
                </a:lnTo>
                <a:lnTo>
                  <a:pt x="535002" y="71100"/>
                </a:lnTo>
                <a:cubicBezTo>
                  <a:pt x="328870" y="100401"/>
                  <a:pt x="153909" y="245780"/>
                  <a:pt x="90432" y="449581"/>
                </a:cubicBezTo>
                <a:cubicBezTo>
                  <a:pt x="17886" y="682497"/>
                  <a:pt x="108529" y="935286"/>
                  <a:pt x="312549" y="1069033"/>
                </a:cubicBezTo>
                <a:cubicBezTo>
                  <a:pt x="516570" y="1202781"/>
                  <a:pt x="784534" y="1185082"/>
                  <a:pt x="969190" y="1025660"/>
                </a:cubicBezTo>
                <a:cubicBezTo>
                  <a:pt x="1153845" y="866239"/>
                  <a:pt x="1210450" y="603724"/>
                  <a:pt x="1107898" y="382373"/>
                </a:cubicBezTo>
                <a:lnTo>
                  <a:pt x="1167479" y="354772"/>
                </a:lnTo>
                <a:cubicBezTo>
                  <a:pt x="1282354" y="602723"/>
                  <a:pt x="1218947" y="896785"/>
                  <a:pt x="1012101" y="1075364"/>
                </a:cubicBezTo>
                <a:cubicBezTo>
                  <a:pt x="960389" y="1120009"/>
                  <a:pt x="902845" y="1154732"/>
                  <a:pt x="842046" y="1179362"/>
                </a:cubicBezTo>
                <a:close/>
              </a:path>
            </a:pathLst>
          </a:custGeom>
          <a:solidFill>
            <a:srgbClr val="28A9D6"/>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06995947"/>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pPr/>
              <a:t>3</a:t>
            </a:fld>
            <a:endParaRPr lang="zh-CN" altLang="en-US" dirty="0"/>
          </a:p>
        </p:txBody>
      </p:sp>
      <p:cxnSp>
        <p:nvCxnSpPr>
          <p:cNvPr id="64" name="直接连接符 63"/>
          <p:cNvCxnSpPr/>
          <p:nvPr/>
        </p:nvCxnSpPr>
        <p:spPr>
          <a:xfrm>
            <a:off x="5159490" y="156949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159490" y="108689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5420437" y="1143528"/>
            <a:ext cx="1351127" cy="369332"/>
          </a:xfrm>
          <a:prstGeom prst="rect">
            <a:avLst/>
          </a:prstGeom>
          <a:noFill/>
        </p:spPr>
        <p:txBody>
          <a:bodyPr wrap="square" rtlCol="0">
            <a:spAutoFit/>
          </a:bodyPr>
          <a:lstStyle/>
          <a:p>
            <a:pPr algn="dist"/>
            <a:r>
              <a:rPr lang="zh-CN" altLang="en-US" b="1" dirty="0" smtClean="0">
                <a:solidFill>
                  <a:schemeClr val="tx1">
                    <a:lumMod val="75000"/>
                    <a:lumOff val="25000"/>
                  </a:schemeClr>
                </a:solidFill>
              </a:rPr>
              <a:t>传统光计算</a:t>
            </a:r>
            <a:endParaRPr lang="zh-CN" altLang="en-US" b="1" dirty="0">
              <a:solidFill>
                <a:schemeClr val="tx1">
                  <a:lumMod val="75000"/>
                  <a:lumOff val="25000"/>
                </a:schemeClr>
              </a:solidFill>
            </a:endParaRPr>
          </a:p>
        </p:txBody>
      </p:sp>
      <p:sp>
        <p:nvSpPr>
          <p:cNvPr id="5" name="文本框 4"/>
          <p:cNvSpPr txBox="1"/>
          <p:nvPr/>
        </p:nvSpPr>
        <p:spPr>
          <a:xfrm>
            <a:off x="983432" y="1844824"/>
            <a:ext cx="10513168" cy="3831818"/>
          </a:xfrm>
          <a:prstGeom prst="rect">
            <a:avLst/>
          </a:prstGeom>
          <a:noFill/>
        </p:spPr>
        <p:txBody>
          <a:bodyPr wrap="square" rtlCol="0">
            <a:spAutoFit/>
          </a:bodyPr>
          <a:lstStyle/>
          <a:p>
            <a:pPr indent="457200">
              <a:lnSpc>
                <a:spcPct val="150000"/>
              </a:lnSpc>
            </a:pPr>
            <a:r>
              <a:rPr lang="zh-CN" altLang="en-US" dirty="0" smtClean="0">
                <a:latin typeface="宋体" panose="02010600030101010101" pitchFamily="2" charset="-122"/>
                <a:ea typeface="宋体" panose="02010600030101010101" pitchFamily="2" charset="-122"/>
              </a:rPr>
              <a:t>类似</a:t>
            </a:r>
            <a:r>
              <a:rPr lang="zh-CN" altLang="en-US" dirty="0">
                <a:latin typeface="宋体" panose="02010600030101010101" pitchFamily="2" charset="-122"/>
                <a:ea typeface="宋体" panose="02010600030101010101" pitchFamily="2" charset="-122"/>
              </a:rPr>
              <a:t>电子计算机</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实现光学</a:t>
            </a:r>
            <a:r>
              <a:rPr lang="zh-CN" altLang="en-US" dirty="0" smtClean="0">
                <a:latin typeface="宋体" panose="02010600030101010101" pitchFamily="2" charset="-122"/>
                <a:ea typeface="宋体" panose="02010600030101010101" pitchFamily="2" charset="-122"/>
              </a:rPr>
              <a:t>数字计算机</a:t>
            </a:r>
            <a:r>
              <a:rPr lang="zh-CN" altLang="en-US" dirty="0">
                <a:latin typeface="宋体" panose="02010600030101010101" pitchFamily="2" charset="-122"/>
                <a:ea typeface="宋体" panose="02010600030101010101" pitchFamily="2" charset="-122"/>
              </a:rPr>
              <a:t>最重要的先决条件是发展合适的</a:t>
            </a:r>
            <a:r>
              <a:rPr lang="zh-CN" altLang="en-US" dirty="0" smtClean="0">
                <a:latin typeface="宋体" panose="02010600030101010101" pitchFamily="2" charset="-122"/>
                <a:ea typeface="宋体" panose="02010600030101010101" pitchFamily="2" charset="-122"/>
              </a:rPr>
              <a:t>光开关</a:t>
            </a:r>
            <a:r>
              <a:rPr lang="zh-CN" altLang="en-US" dirty="0">
                <a:latin typeface="宋体" panose="02010600030101010101" pitchFamily="2" charset="-122"/>
                <a:ea typeface="宋体" panose="02010600030101010101" pitchFamily="2" charset="-122"/>
              </a:rPr>
              <a:t>元件</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通常</a:t>
            </a:r>
            <a:r>
              <a:rPr lang="zh-CN" altLang="en-US" dirty="0" smtClean="0">
                <a:latin typeface="宋体" panose="02010600030101010101" pitchFamily="2" charset="-122"/>
                <a:ea typeface="宋体" panose="02010600030101010101" pitchFamily="2" charset="-122"/>
              </a:rPr>
              <a:t>称作“光学晶体管”。在电子学</a:t>
            </a:r>
            <a:r>
              <a:rPr lang="zh-CN" altLang="en-US" dirty="0">
                <a:latin typeface="宋体" panose="02010600030101010101" pitchFamily="2" charset="-122"/>
                <a:ea typeface="宋体" panose="02010600030101010101" pitchFamily="2" charset="-122"/>
              </a:rPr>
              <a:t>里</a:t>
            </a:r>
            <a:r>
              <a:rPr lang="zh-CN" altLang="en-US" dirty="0" smtClean="0">
                <a:latin typeface="宋体" panose="02010600030101010101" pitchFamily="2" charset="-122"/>
                <a:ea typeface="宋体" panose="02010600030101010101" pitchFamily="2" charset="-122"/>
              </a:rPr>
              <a:t>所谓的晶体管</a:t>
            </a:r>
            <a:r>
              <a:rPr lang="zh-CN" altLang="en-US" dirty="0">
                <a:latin typeface="宋体" panose="02010600030101010101" pitchFamily="2" charset="-122"/>
                <a:ea typeface="宋体" panose="02010600030101010101" pitchFamily="2" charset="-122"/>
              </a:rPr>
              <a:t>开关是用电</a:t>
            </a:r>
            <a:r>
              <a:rPr lang="zh-CN" altLang="en-US" dirty="0" smtClean="0">
                <a:latin typeface="宋体" panose="02010600030101010101" pitchFamily="2" charset="-122"/>
                <a:ea typeface="宋体" panose="02010600030101010101" pitchFamily="2" charset="-122"/>
              </a:rPr>
              <a:t>输入信号</a:t>
            </a:r>
            <a:r>
              <a:rPr lang="zh-CN" altLang="en-US" dirty="0">
                <a:latin typeface="宋体" panose="02010600030101010101" pitchFamily="2" charset="-122"/>
                <a:ea typeface="宋体" panose="02010600030101010101" pitchFamily="2" charset="-122"/>
              </a:rPr>
              <a:t>来控制电的</a:t>
            </a:r>
            <a:r>
              <a:rPr lang="zh-CN" altLang="en-US" dirty="0" smtClean="0">
                <a:latin typeface="宋体" panose="02010600030101010101" pitchFamily="2" charset="-122"/>
                <a:ea typeface="宋体" panose="02010600030101010101" pitchFamily="2" charset="-122"/>
              </a:rPr>
              <a:t>输出信号；光开关</a:t>
            </a:r>
            <a:r>
              <a:rPr lang="zh-CN" altLang="en-US" dirty="0">
                <a:latin typeface="宋体" panose="02010600030101010101" pitchFamily="2" charset="-122"/>
                <a:ea typeface="宋体" panose="02010600030101010101" pitchFamily="2" charset="-122"/>
              </a:rPr>
              <a:t>控制</a:t>
            </a:r>
            <a:r>
              <a:rPr lang="zh-CN" altLang="en-US" dirty="0" smtClean="0">
                <a:latin typeface="宋体" panose="02010600030101010101" pitchFamily="2" charset="-122"/>
                <a:ea typeface="宋体" panose="02010600030101010101" pitchFamily="2" charset="-122"/>
              </a:rPr>
              <a:t>是利用</a:t>
            </a:r>
            <a:r>
              <a:rPr lang="zh-CN" altLang="en-US" dirty="0">
                <a:latin typeface="宋体" panose="02010600030101010101" pitchFamily="2" charset="-122"/>
                <a:ea typeface="宋体" panose="02010600030101010101" pitchFamily="2" charset="-122"/>
              </a:rPr>
              <a:t>光波的位相、偏振和振幅</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或</a:t>
            </a:r>
            <a:r>
              <a:rPr lang="zh-CN" altLang="en-US" dirty="0" smtClean="0">
                <a:latin typeface="宋体" panose="02010600030101010101" pitchFamily="2" charset="-122"/>
                <a:ea typeface="宋体" panose="02010600030101010101" pitchFamily="2" charset="-122"/>
              </a:rPr>
              <a:t>光强</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的调制特性实现的</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pPr indent="457200">
              <a:lnSpc>
                <a:spcPct val="150000"/>
              </a:lnSpc>
            </a:pPr>
            <a:r>
              <a:rPr lang="zh-CN" altLang="en-US" dirty="0" smtClean="0">
                <a:latin typeface="宋体" panose="02010600030101010101" pitchFamily="2" charset="-122"/>
                <a:ea typeface="宋体" panose="02010600030101010101" pitchFamily="2" charset="-122"/>
              </a:rPr>
              <a:t>光学</a:t>
            </a:r>
            <a:r>
              <a:rPr lang="zh-CN" altLang="en-US" dirty="0">
                <a:latin typeface="宋体" panose="02010600030101010101" pitchFamily="2" charset="-122"/>
                <a:ea typeface="宋体" panose="02010600030101010101" pitchFamily="2" charset="-122"/>
              </a:rPr>
              <a:t>双稳器件是当前所研究的最</a:t>
            </a:r>
            <a:r>
              <a:rPr lang="zh-CN" altLang="en-US" dirty="0" smtClean="0">
                <a:latin typeface="宋体" panose="02010600030101010101" pitchFamily="2" charset="-122"/>
                <a:ea typeface="宋体" panose="02010600030101010101" pitchFamily="2" charset="-122"/>
              </a:rPr>
              <a:t>基本</a:t>
            </a:r>
            <a:r>
              <a:rPr lang="zh-CN" altLang="en-US" dirty="0">
                <a:latin typeface="宋体" panose="02010600030101010101" pitchFamily="2" charset="-122"/>
                <a:ea typeface="宋体" panose="02010600030101010101" pitchFamily="2" charset="-122"/>
              </a:rPr>
              <a:t>最重要的光子开关元件</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它是材料</a:t>
            </a:r>
            <a:r>
              <a:rPr lang="zh-CN" altLang="en-US" dirty="0" smtClean="0">
                <a:latin typeface="宋体" panose="02010600030101010101" pitchFamily="2" charset="-122"/>
                <a:ea typeface="宋体" panose="02010600030101010101" pitchFamily="2" charset="-122"/>
              </a:rPr>
              <a:t>的光学</a:t>
            </a:r>
            <a:r>
              <a:rPr lang="zh-CN" altLang="en-US" dirty="0">
                <a:latin typeface="宋体" panose="02010600030101010101" pitchFamily="2" charset="-122"/>
                <a:ea typeface="宋体" panose="02010600030101010101" pitchFamily="2" charset="-122"/>
              </a:rPr>
              <a:t>非线性和反馈共同作用的光控光</a:t>
            </a:r>
            <a:r>
              <a:rPr lang="zh-CN" altLang="en-US" dirty="0" smtClean="0">
                <a:latin typeface="宋体" panose="02010600030101010101" pitchFamily="2" charset="-122"/>
                <a:ea typeface="宋体" panose="02010600030101010101" pitchFamily="2" charset="-122"/>
              </a:rPr>
              <a:t>的</a:t>
            </a:r>
            <a:r>
              <a:rPr lang="zh-CN" altLang="en-US" dirty="0">
                <a:latin typeface="宋体" panose="02010600030101010101" pitchFamily="2" charset="-122"/>
                <a:ea typeface="宋体" panose="02010600030101010101" pitchFamily="2" charset="-122"/>
              </a:rPr>
              <a:t>器件。它可以用作光开关、</a:t>
            </a:r>
            <a:r>
              <a:rPr lang="zh-CN" altLang="en-US" dirty="0" smtClean="0">
                <a:latin typeface="宋体" panose="02010600030101010101" pitchFamily="2" charset="-122"/>
                <a:ea typeface="宋体" panose="02010600030101010101" pitchFamily="2" charset="-122"/>
              </a:rPr>
              <a:t>光存储器</a:t>
            </a:r>
            <a:r>
              <a:rPr lang="zh-CN" altLang="en-US" dirty="0">
                <a:latin typeface="宋体" panose="02010600030101010101" pitchFamily="2" charset="-122"/>
                <a:ea typeface="宋体" panose="02010600030101010101" pitchFamily="2" charset="-122"/>
              </a:rPr>
              <a:t>、光放大器、光限幅器、光整形器</a:t>
            </a:r>
            <a:r>
              <a:rPr lang="zh-CN" altLang="en-US" dirty="0" smtClean="0">
                <a:latin typeface="宋体" panose="02010600030101010101" pitchFamily="2" charset="-122"/>
                <a:ea typeface="宋体" panose="02010600030101010101" pitchFamily="2" charset="-122"/>
              </a:rPr>
              <a:t>、光调制器</a:t>
            </a:r>
            <a:r>
              <a:rPr lang="zh-CN" altLang="en-US" dirty="0">
                <a:latin typeface="宋体" panose="02010600030101010101" pitchFamily="2" charset="-122"/>
                <a:ea typeface="宋体" panose="02010600030101010101" pitchFamily="2" charset="-122"/>
              </a:rPr>
              <a:t>、光振荡器和各种光学</a:t>
            </a:r>
            <a:r>
              <a:rPr lang="zh-CN" altLang="en-US" dirty="0" smtClean="0">
                <a:latin typeface="宋体" panose="02010600030101010101" pitchFamily="2" charset="-122"/>
                <a:ea typeface="宋体" panose="02010600030101010101" pitchFamily="2" charset="-122"/>
              </a:rPr>
              <a:t>逻辑门</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包括二值逻辑和多值逻辑器件</a:t>
            </a:r>
            <a:r>
              <a:rPr lang="en-US" altLang="zh-CN" dirty="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甚至</a:t>
            </a:r>
            <a:r>
              <a:rPr lang="zh-CN" altLang="en-US" dirty="0">
                <a:latin typeface="宋体" panose="02010600030101010101" pitchFamily="2" charset="-122"/>
                <a:ea typeface="宋体" panose="02010600030101010101" pitchFamily="2" charset="-122"/>
              </a:rPr>
              <a:t>用一个光双稳器件就可构成</a:t>
            </a:r>
            <a:r>
              <a:rPr lang="zh-CN" altLang="en-US" dirty="0" smtClean="0">
                <a:latin typeface="宋体" panose="02010600030101010101" pitchFamily="2" charset="-122"/>
                <a:ea typeface="宋体" panose="02010600030101010101" pitchFamily="2" charset="-122"/>
              </a:rPr>
              <a:t>光学全加器</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比电子学节省元件数十倍。将光</a:t>
            </a:r>
            <a:r>
              <a:rPr lang="zh-CN" altLang="en-US" dirty="0" smtClean="0">
                <a:latin typeface="宋体" panose="02010600030101010101" pitchFamily="2" charset="-122"/>
                <a:ea typeface="宋体" panose="02010600030101010101" pitchFamily="2" charset="-122"/>
              </a:rPr>
              <a:t>双稳</a:t>
            </a:r>
            <a:r>
              <a:rPr lang="zh-CN" altLang="en-US" dirty="0">
                <a:latin typeface="宋体" panose="02010600030101010101" pitchFamily="2" charset="-122"/>
                <a:ea typeface="宋体" panose="02010600030101010101" pitchFamily="2" charset="-122"/>
              </a:rPr>
              <a:t>器件做成二维列阵</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既可用于并行</a:t>
            </a:r>
            <a:r>
              <a:rPr lang="zh-CN" altLang="en-US" dirty="0" smtClean="0">
                <a:latin typeface="宋体" panose="02010600030101010101" pitchFamily="2" charset="-122"/>
                <a:ea typeface="宋体" panose="02010600030101010101" pitchFamily="2" charset="-122"/>
              </a:rPr>
              <a:t>数字</a:t>
            </a:r>
            <a:r>
              <a:rPr lang="zh-CN" altLang="en-US" dirty="0">
                <a:latin typeface="宋体" panose="02010600030101010101" pitchFamily="2" charset="-122"/>
                <a:ea typeface="宋体" panose="02010600030101010101" pitchFamily="2" charset="-122"/>
              </a:rPr>
              <a:t>光计算</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也</a:t>
            </a:r>
            <a:r>
              <a:rPr lang="zh-CN" altLang="en-US" dirty="0" smtClean="0">
                <a:latin typeface="宋体" panose="02010600030101010101" pitchFamily="2" charset="-122"/>
                <a:ea typeface="宋体" panose="02010600030101010101" pitchFamily="2" charset="-122"/>
              </a:rPr>
              <a:t>可用</a:t>
            </a:r>
            <a:r>
              <a:rPr lang="zh-CN" altLang="en-US" dirty="0">
                <a:latin typeface="宋体" panose="02010600030101010101" pitchFamily="2" charset="-122"/>
                <a:ea typeface="宋体" panose="02010600030101010101" pitchFamily="2" charset="-122"/>
              </a:rPr>
              <a:t>于</a:t>
            </a:r>
            <a:r>
              <a:rPr lang="zh-CN" altLang="en-US" dirty="0" smtClean="0">
                <a:latin typeface="宋体" panose="02010600030101010101" pitchFamily="2" charset="-122"/>
                <a:ea typeface="宋体" panose="02010600030101010101" pitchFamily="2" charset="-122"/>
              </a:rPr>
              <a:t>模拟</a:t>
            </a:r>
            <a:r>
              <a:rPr lang="zh-CN" altLang="en-US" dirty="0">
                <a:latin typeface="宋体" panose="02010600030101010101" pitchFamily="2" charset="-122"/>
                <a:ea typeface="宋体" panose="02010600030101010101" pitchFamily="2" charset="-122"/>
              </a:rPr>
              <a:t>光计算或</a:t>
            </a:r>
            <a:r>
              <a:rPr lang="zh-CN" altLang="en-US" dirty="0" smtClean="0">
                <a:latin typeface="宋体" panose="02010600030101010101" pitchFamily="2" charset="-122"/>
                <a:ea typeface="宋体" panose="02010600030101010101" pitchFamily="2" charset="-122"/>
              </a:rPr>
              <a:t>光学神经网络作为阈值</a:t>
            </a:r>
            <a:r>
              <a:rPr lang="zh-CN" altLang="en-US" dirty="0">
                <a:latin typeface="宋体" panose="02010600030101010101" pitchFamily="2" charset="-122"/>
                <a:ea typeface="宋体" panose="02010600030101010101" pitchFamily="2" charset="-122"/>
              </a:rPr>
              <a:t>判断器件</a:t>
            </a:r>
            <a:r>
              <a:rPr lang="zh-CN" altLang="en-US" dirty="0" smtClean="0">
                <a:latin typeface="宋体" panose="02010600030101010101" pitchFamily="2" charset="-122"/>
                <a:ea typeface="宋体" panose="02010600030101010101" pitchFamily="2" charset="-122"/>
              </a:rPr>
              <a:t>。</a:t>
            </a:r>
            <a:endParaRPr lang="en-US" altLang="zh-CN" dirty="0" smtClean="0">
              <a:latin typeface="宋体" panose="02010600030101010101" pitchFamily="2" charset="-122"/>
              <a:ea typeface="宋体" panose="02010600030101010101" pitchFamily="2" charset="-122"/>
            </a:endParaRPr>
          </a:p>
          <a:p>
            <a:pPr indent="457200">
              <a:lnSpc>
                <a:spcPct val="150000"/>
              </a:lnSpc>
            </a:pPr>
            <a:r>
              <a:rPr lang="zh-CN" altLang="en-US" dirty="0" smtClean="0">
                <a:latin typeface="宋体" panose="02010600030101010101" pitchFamily="2" charset="-122"/>
                <a:ea typeface="宋体" panose="02010600030101010101" pitchFamily="2" charset="-122"/>
              </a:rPr>
              <a:t>此外，还有其他材料和构型的光学开关、光学微分器、光学积分器等器件用于支撑数字光计算。</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15859528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pPr/>
              <a:t>4</a:t>
            </a:fld>
            <a:endParaRPr lang="zh-CN" altLang="en-US" dirty="0"/>
          </a:p>
        </p:txBody>
      </p:sp>
      <p:cxnSp>
        <p:nvCxnSpPr>
          <p:cNvPr id="64" name="直接连接符 63"/>
          <p:cNvCxnSpPr/>
          <p:nvPr/>
        </p:nvCxnSpPr>
        <p:spPr>
          <a:xfrm>
            <a:off x="5159490" y="156949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159490" y="108689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5420437" y="1143528"/>
            <a:ext cx="1351127" cy="369332"/>
          </a:xfrm>
          <a:prstGeom prst="rect">
            <a:avLst/>
          </a:prstGeom>
          <a:noFill/>
        </p:spPr>
        <p:txBody>
          <a:bodyPr wrap="square" rtlCol="0">
            <a:spAutoFit/>
          </a:bodyPr>
          <a:lstStyle/>
          <a:p>
            <a:pPr algn="ctr"/>
            <a:r>
              <a:rPr lang="zh-CN" altLang="en-US" b="1" dirty="0" smtClean="0">
                <a:solidFill>
                  <a:schemeClr val="tx1">
                    <a:lumMod val="75000"/>
                    <a:lumOff val="25000"/>
                  </a:schemeClr>
                </a:solidFill>
              </a:rPr>
              <a:t>相关研究</a:t>
            </a:r>
            <a:endParaRPr lang="zh-CN" altLang="en-US" b="1" dirty="0">
              <a:solidFill>
                <a:schemeClr val="tx1">
                  <a:lumMod val="75000"/>
                  <a:lumOff val="25000"/>
                </a:schemeClr>
              </a:solidFill>
            </a:endParaRPr>
          </a:p>
        </p:txBody>
      </p:sp>
      <p:sp>
        <p:nvSpPr>
          <p:cNvPr id="5" name="文本框 4"/>
          <p:cNvSpPr txBox="1"/>
          <p:nvPr/>
        </p:nvSpPr>
        <p:spPr>
          <a:xfrm>
            <a:off x="983432" y="1844824"/>
            <a:ext cx="10513168" cy="923330"/>
          </a:xfrm>
          <a:prstGeom prst="rect">
            <a:avLst/>
          </a:prstGeom>
          <a:noFill/>
        </p:spPr>
        <p:txBody>
          <a:bodyPr wrap="square" rtlCol="0">
            <a:spAutoFit/>
          </a:bodyPr>
          <a:lstStyle/>
          <a:p>
            <a:pPr indent="457200">
              <a:lnSpc>
                <a:spcPct val="150000"/>
              </a:lnSpc>
            </a:pPr>
            <a:r>
              <a:rPr lang="zh-CN" altLang="en-US" dirty="0" smtClean="0">
                <a:latin typeface="宋体" panose="02010600030101010101" pitchFamily="2" charset="-122"/>
                <a:ea typeface="宋体" panose="02010600030101010101" pitchFamily="2" charset="-122"/>
              </a:rPr>
              <a:t>基于</a:t>
            </a:r>
            <a:r>
              <a:rPr lang="en-US" altLang="zh-CN" dirty="0" smtClean="0">
                <a:latin typeface="宋体" panose="02010600030101010101" pitchFamily="2" charset="-122"/>
                <a:ea typeface="宋体" panose="02010600030101010101" pitchFamily="2" charset="-122"/>
              </a:rPr>
              <a:t>coding metamaterials</a:t>
            </a:r>
            <a:r>
              <a:rPr lang="zh-CN" altLang="en-US" dirty="0" smtClean="0">
                <a:latin typeface="Times New Roman" panose="02020603050405020304" pitchFamily="18" charset="0"/>
                <a:ea typeface="宋体" panose="02010600030101010101" pitchFamily="2" charset="-122"/>
              </a:rPr>
              <a:t>（二维码超材料）的</a:t>
            </a:r>
            <a:r>
              <a:rPr lang="zh-CN" altLang="en-US" dirty="0" smtClean="0">
                <a:latin typeface="Times New Roman" panose="02020603050405020304" pitchFamily="18" charset="0"/>
                <a:ea typeface="宋体" panose="02010600030101010101" pitchFamily="2" charset="-122"/>
              </a:rPr>
              <a:t>可编程</a:t>
            </a:r>
            <a:r>
              <a:rPr lang="zh-CN" altLang="en-US" dirty="0" smtClean="0">
                <a:latin typeface="Times New Roman" panose="02020603050405020304" pitchFamily="18" charset="0"/>
                <a:ea typeface="宋体" panose="02010600030101010101" pitchFamily="2" charset="-122"/>
              </a:rPr>
              <a:t>表面等离激元</a:t>
            </a:r>
            <a:r>
              <a:rPr lang="zh-CN" altLang="en-US" dirty="0" smtClean="0">
                <a:latin typeface="Times New Roman" panose="02020603050405020304" pitchFamily="18" charset="0"/>
                <a:ea typeface="宋体" panose="02010600030101010101" pitchFamily="2" charset="-122"/>
              </a:rPr>
              <a:t>波导</a:t>
            </a:r>
            <a:r>
              <a:rPr lang="zh-CN" altLang="en-US" dirty="0" smtClean="0">
                <a:latin typeface="Times New Roman" panose="02020603050405020304" pitchFamily="18" charset="0"/>
                <a:ea typeface="宋体" panose="02010600030101010101" pitchFamily="2" charset="-122"/>
              </a:rPr>
              <a:t>系统进行光器件的逆向设计和优化，一类是较为常见的多功能滤波器</a:t>
            </a:r>
            <a:r>
              <a:rPr lang="zh-CN" altLang="en-US" dirty="0" smtClean="0">
                <a:latin typeface="Times New Roman" panose="02020603050405020304" pitchFamily="18" charset="0"/>
                <a:ea typeface="宋体" panose="02010600030101010101" pitchFamily="2" charset="-122"/>
              </a:rPr>
              <a:t>，用于</a:t>
            </a:r>
            <a:r>
              <a:rPr lang="zh-CN" altLang="en-US" dirty="0" smtClean="0">
                <a:latin typeface="Times New Roman" panose="02020603050405020304" pitchFamily="18" charset="0"/>
                <a:ea typeface="宋体" panose="02010600030101010101" pitchFamily="2" charset="-122"/>
              </a:rPr>
              <a:t>集成光信号</a:t>
            </a:r>
            <a:r>
              <a:rPr lang="zh-CN" altLang="en-US" dirty="0" smtClean="0">
                <a:latin typeface="Times New Roman" panose="02020603050405020304" pitchFamily="18" charset="0"/>
                <a:ea typeface="宋体" panose="02010600030101010101" pitchFamily="2" charset="-122"/>
              </a:rPr>
              <a:t>处理系统，</a:t>
            </a:r>
            <a:r>
              <a:rPr lang="zh-CN" altLang="en-US" dirty="0" smtClean="0">
                <a:latin typeface="Times New Roman" panose="02020603050405020304" pitchFamily="18" charset="0"/>
                <a:ea typeface="宋体" panose="02010600030101010101" pitchFamily="2" charset="-122"/>
              </a:rPr>
              <a:t>一类是光逻辑</a:t>
            </a:r>
            <a:r>
              <a:rPr lang="zh-CN" altLang="en-US" dirty="0" smtClean="0">
                <a:latin typeface="Times New Roman" panose="02020603050405020304" pitchFamily="18" charset="0"/>
                <a:ea typeface="宋体" panose="02010600030101010101" pitchFamily="2" charset="-122"/>
              </a:rPr>
              <a:t>门</a:t>
            </a:r>
            <a:endParaRPr lang="zh-CN" altLang="en-US" dirty="0"/>
          </a:p>
        </p:txBody>
      </p:sp>
      <p:pic>
        <p:nvPicPr>
          <p:cNvPr id="1026" name="Picture 2" descr="结构图"/>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8525" y="2865718"/>
            <a:ext cx="4443419" cy="3257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865717"/>
            <a:ext cx="4865125" cy="3257993"/>
          </a:xfrm>
          <a:prstGeom prst="rect">
            <a:avLst/>
          </a:prstGeom>
        </p:spPr>
      </p:pic>
    </p:spTree>
    <p:extLst>
      <p:ext uri="{BB962C8B-B14F-4D97-AF65-F5344CB8AC3E}">
        <p14:creationId xmlns:p14="http://schemas.microsoft.com/office/powerpoint/2010/main" val="162556094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pPr/>
              <a:t>5</a:t>
            </a:fld>
            <a:endParaRPr lang="zh-CN" altLang="en-US" dirty="0"/>
          </a:p>
        </p:txBody>
      </p:sp>
      <p:cxnSp>
        <p:nvCxnSpPr>
          <p:cNvPr id="64" name="直接连接符 63"/>
          <p:cNvCxnSpPr/>
          <p:nvPr/>
        </p:nvCxnSpPr>
        <p:spPr>
          <a:xfrm>
            <a:off x="5159490" y="156949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159490" y="108689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66" name="文本框 65"/>
          <p:cNvSpPr txBox="1"/>
          <p:nvPr/>
        </p:nvSpPr>
        <p:spPr>
          <a:xfrm>
            <a:off x="5420437" y="1143528"/>
            <a:ext cx="1351127" cy="369332"/>
          </a:xfrm>
          <a:prstGeom prst="rect">
            <a:avLst/>
          </a:prstGeom>
          <a:noFill/>
        </p:spPr>
        <p:txBody>
          <a:bodyPr wrap="square" rtlCol="0">
            <a:spAutoFit/>
          </a:bodyPr>
          <a:lstStyle/>
          <a:p>
            <a:pPr algn="ctr"/>
            <a:r>
              <a:rPr lang="zh-CN" altLang="en-US" b="1" dirty="0" smtClean="0">
                <a:solidFill>
                  <a:schemeClr val="tx1">
                    <a:lumMod val="75000"/>
                    <a:lumOff val="25000"/>
                  </a:schemeClr>
                </a:solidFill>
              </a:rPr>
              <a:t>相关研究</a:t>
            </a:r>
            <a:endParaRPr lang="zh-CN" altLang="en-US" b="1" dirty="0">
              <a:solidFill>
                <a:schemeClr val="tx1">
                  <a:lumMod val="75000"/>
                  <a:lumOff val="25000"/>
                </a:schemeClr>
              </a:solidFill>
            </a:endParaRPr>
          </a:p>
        </p:txBody>
      </p:sp>
      <p:pic>
        <p:nvPicPr>
          <p:cNvPr id="2050" name="Picture 2" descr="其他类型滤波器"/>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1424" y="1718398"/>
            <a:ext cx="4410343" cy="4589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descr="PIT双图"/>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3952" y="1718398"/>
            <a:ext cx="5891416" cy="2945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12"/>
          <p:cNvSpPr txBox="1"/>
          <p:nvPr/>
        </p:nvSpPr>
        <p:spPr>
          <a:xfrm>
            <a:off x="5420437" y="4664107"/>
            <a:ext cx="6134931" cy="923330"/>
          </a:xfrm>
          <a:prstGeom prst="rect">
            <a:avLst/>
          </a:prstGeom>
          <a:noFill/>
        </p:spPr>
        <p:txBody>
          <a:bodyPr wrap="square" rtlCol="0">
            <a:spAutoFit/>
          </a:bodyPr>
          <a:lstStyle/>
          <a:p>
            <a:pPr indent="457200">
              <a:lnSpc>
                <a:spcPct val="150000"/>
              </a:lnSpc>
            </a:pPr>
            <a:r>
              <a:rPr lang="zh-CN" altLang="en-US" dirty="0" smtClean="0">
                <a:latin typeface="宋体" panose="02010600030101010101" pitchFamily="2" charset="-122"/>
                <a:ea typeface="宋体" panose="02010600030101010101" pitchFamily="2" charset="-122"/>
              </a:rPr>
              <a:t>可以实现类</a:t>
            </a:r>
            <a:r>
              <a:rPr lang="en-US" altLang="zh-CN" dirty="0" err="1" smtClean="0">
                <a:latin typeface="宋体" panose="02010600030101010101" pitchFamily="2" charset="-122"/>
                <a:ea typeface="宋体" panose="02010600030101010101" pitchFamily="2" charset="-122"/>
              </a:rPr>
              <a:t>EIT</a:t>
            </a:r>
            <a:r>
              <a:rPr lang="zh-CN" altLang="en-US" dirty="0" smtClean="0">
                <a:latin typeface="宋体" panose="02010600030101010101" pitchFamily="2" charset="-122"/>
                <a:ea typeface="宋体" panose="02010600030101010101" pitchFamily="2" charset="-122"/>
              </a:rPr>
              <a:t>效应的波导中，有很强的色散和光延迟，是实现光传感器、慢光的很好选择</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95758481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pPr/>
              <a:t>6</a:t>
            </a:fld>
            <a:endParaRPr lang="zh-CN" altLang="en-US" dirty="0"/>
          </a:p>
        </p:txBody>
      </p:sp>
      <p:cxnSp>
        <p:nvCxnSpPr>
          <p:cNvPr id="36" name="直接连接符 35"/>
          <p:cNvCxnSpPr/>
          <p:nvPr/>
        </p:nvCxnSpPr>
        <p:spPr>
          <a:xfrm>
            <a:off x="5159490" y="156949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5159490" y="108689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4989926" y="1121485"/>
            <a:ext cx="2168370" cy="369332"/>
          </a:xfrm>
          <a:prstGeom prst="rect">
            <a:avLst/>
          </a:prstGeom>
          <a:noFill/>
        </p:spPr>
        <p:txBody>
          <a:bodyPr wrap="square" rtlCol="0">
            <a:spAutoFit/>
          </a:bodyPr>
          <a:lstStyle/>
          <a:p>
            <a:pPr algn="dist"/>
            <a:r>
              <a:rPr lang="zh-CN" altLang="en-US" b="1" dirty="0">
                <a:solidFill>
                  <a:schemeClr val="tx1">
                    <a:lumMod val="75000"/>
                    <a:lumOff val="25000"/>
                  </a:schemeClr>
                </a:solidFill>
              </a:rPr>
              <a:t>集成光子计算网络</a:t>
            </a:r>
          </a:p>
        </p:txBody>
      </p:sp>
      <p:sp>
        <p:nvSpPr>
          <p:cNvPr id="40" name="文本框 39"/>
          <p:cNvSpPr txBox="1"/>
          <p:nvPr/>
        </p:nvSpPr>
        <p:spPr>
          <a:xfrm>
            <a:off x="983432" y="1844824"/>
            <a:ext cx="10513168" cy="3831818"/>
          </a:xfrm>
          <a:prstGeom prst="rect">
            <a:avLst/>
          </a:prstGeom>
          <a:noFill/>
        </p:spPr>
        <p:txBody>
          <a:bodyPr wrap="square" rtlCol="0">
            <a:spAutoFit/>
          </a:bodyPr>
          <a:lstStyle/>
          <a:p>
            <a:pPr indent="457200">
              <a:lnSpc>
                <a:spcPct val="150000"/>
              </a:lnSpc>
            </a:pPr>
            <a:r>
              <a:rPr lang="zh-CN" altLang="en-US" dirty="0" smtClean="0">
                <a:latin typeface="宋体" panose="02010600030101010101" pitchFamily="2" charset="-122"/>
                <a:ea typeface="宋体" panose="02010600030101010101" pitchFamily="2" charset="-122"/>
              </a:rPr>
              <a:t>充分利用光学的并行计算优势，通过相干光学或衍射光学（里面存在傅里叶变换）进行集成光学计算，比如使用</a:t>
            </a:r>
            <a:r>
              <a:rPr lang="en-US" altLang="zh-CN" dirty="0" err="1" smtClean="0">
                <a:latin typeface="宋体" panose="02010600030101010101" pitchFamily="2" charset="-122"/>
                <a:ea typeface="宋体" panose="02010600030101010101" pitchFamily="2" charset="-122"/>
              </a:rPr>
              <a:t>Reck</a:t>
            </a:r>
            <a:r>
              <a:rPr lang="zh-CN" altLang="en-US" dirty="0" smtClean="0">
                <a:latin typeface="宋体" panose="02010600030101010101" pitchFamily="2" charset="-122"/>
                <a:ea typeface="宋体" panose="02010600030101010101" pitchFamily="2" charset="-122"/>
              </a:rPr>
              <a:t>和</a:t>
            </a:r>
            <a:r>
              <a:rPr lang="en-US" altLang="zh-CN" dirty="0" smtClean="0">
                <a:latin typeface="宋体" panose="02010600030101010101" pitchFamily="2" charset="-122"/>
                <a:ea typeface="宋体" panose="02010600030101010101" pitchFamily="2" charset="-122"/>
              </a:rPr>
              <a:t>Clements</a:t>
            </a:r>
            <a:r>
              <a:rPr lang="zh-CN" altLang="en-US" dirty="0" smtClean="0">
                <a:latin typeface="宋体" panose="02010600030101010101" pitchFamily="2" charset="-122"/>
                <a:ea typeface="宋体" panose="02010600030101010101" pitchFamily="2" charset="-122"/>
              </a:rPr>
              <a:t>分解原理</a:t>
            </a:r>
            <a:r>
              <a:rPr lang="en-US" altLang="zh-CN" dirty="0" smtClean="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使用</a:t>
            </a:r>
            <a:r>
              <a:rPr lang="en-US" altLang="zh-CN" dirty="0" err="1" smtClean="0">
                <a:latin typeface="宋体" panose="02010600030101010101" pitchFamily="2" charset="-122"/>
                <a:ea typeface="宋体" panose="02010600030101010101" pitchFamily="2" charset="-122"/>
              </a:rPr>
              <a:t>MZI</a:t>
            </a:r>
            <a:r>
              <a:rPr lang="zh-CN" altLang="en-US" dirty="0" smtClean="0">
                <a:latin typeface="宋体" panose="02010600030101010101" pitchFamily="2" charset="-122"/>
                <a:ea typeface="宋体" panose="02010600030101010101" pitchFamily="2" charset="-122"/>
              </a:rPr>
              <a:t>阵列实现任意矩阵分解，构建线性计算（矩阵计算）芯片，结合光电混合的非线性处理，可以搭建光学全连接神经网络。还有基于衍射</a:t>
            </a:r>
            <a:r>
              <a:rPr lang="zh-CN" altLang="en-US" dirty="0">
                <a:latin typeface="宋体" panose="02010600030101010101" pitchFamily="2" charset="-122"/>
                <a:ea typeface="宋体" panose="02010600030101010101" pitchFamily="2" charset="-122"/>
              </a:rPr>
              <a:t>光学中惠根斯原理实现线性计算，利用光衍射</a:t>
            </a:r>
            <a:r>
              <a:rPr lang="zh-CN" altLang="en-US" dirty="0" smtClean="0">
                <a:latin typeface="宋体" panose="02010600030101010101" pitchFamily="2" charset="-122"/>
                <a:ea typeface="宋体" panose="02010600030101010101" pitchFamily="2" charset="-122"/>
              </a:rPr>
              <a:t>叠加原理</a:t>
            </a:r>
            <a:r>
              <a:rPr lang="zh-CN" altLang="en-US" dirty="0">
                <a:latin typeface="宋体" panose="02010600030101010101" pitchFamily="2" charset="-122"/>
                <a:ea typeface="宋体" panose="02010600030101010101" pitchFamily="2" charset="-122"/>
              </a:rPr>
              <a:t>实现相邻两层神经元之间的</a:t>
            </a:r>
            <a:r>
              <a:rPr lang="zh-CN" altLang="en-US" dirty="0" smtClean="0">
                <a:latin typeface="宋体" panose="02010600030101010101" pitchFamily="2" charset="-122"/>
                <a:ea typeface="宋体" panose="02010600030101010101" pitchFamily="2" charset="-122"/>
              </a:rPr>
              <a:t>连接</a:t>
            </a:r>
            <a:r>
              <a:rPr lang="zh-CN" altLang="en-US" dirty="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使用</a:t>
            </a:r>
            <a:r>
              <a:rPr lang="zh-CN" altLang="en-US" dirty="0">
                <a:latin typeface="宋体" panose="02010600030101010101" pitchFamily="2" charset="-122"/>
                <a:ea typeface="宋体" panose="02010600030101010101" pitchFamily="2" charset="-122"/>
              </a:rPr>
              <a:t>时</a:t>
            </a:r>
            <a:r>
              <a:rPr lang="en-US" altLang="zh-CN" dirty="0">
                <a:latin typeface="宋体" panose="02010600030101010101" pitchFamily="2" charset="-122"/>
                <a:ea typeface="宋体" panose="02010600030101010101" pitchFamily="2" charset="-122"/>
              </a:rPr>
              <a:t>, </a:t>
            </a:r>
            <a:r>
              <a:rPr lang="zh-CN" altLang="en-US" dirty="0" smtClean="0">
                <a:latin typeface="宋体" panose="02010600030101010101" pitchFamily="2" charset="-122"/>
                <a:ea typeface="宋体" panose="02010600030101010101" pitchFamily="2" charset="-122"/>
              </a:rPr>
              <a:t>相干光</a:t>
            </a:r>
            <a:r>
              <a:rPr lang="zh-CN" altLang="en-US" dirty="0">
                <a:latin typeface="宋体" panose="02010600030101010101" pitchFamily="2" charset="-122"/>
                <a:ea typeface="宋体" panose="02010600030101010101" pitchFamily="2" charset="-122"/>
              </a:rPr>
              <a:t>平行入射“相位调制”</a:t>
            </a:r>
            <a:r>
              <a:rPr lang="zh-CN" altLang="en-US" dirty="0" smtClean="0">
                <a:latin typeface="宋体" panose="02010600030101010101" pitchFamily="2" charset="-122"/>
                <a:ea typeface="宋体" panose="02010600030101010101" pitchFamily="2" charset="-122"/>
              </a:rPr>
              <a:t>板</a:t>
            </a:r>
            <a:r>
              <a:rPr lang="zh-CN" altLang="en-US" dirty="0">
                <a:latin typeface="宋体" panose="02010600030101010101" pitchFamily="2" charset="-122"/>
                <a:ea typeface="宋体" panose="02010600030101010101" pitchFamily="2" charset="-122"/>
              </a:rPr>
              <a:t>。</a:t>
            </a:r>
            <a:r>
              <a:rPr lang="en-US" altLang="zh-CN" dirty="0" smtClean="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相位调制”板上的</a:t>
            </a:r>
            <a:r>
              <a:rPr lang="zh-CN" altLang="en-US" dirty="0" smtClean="0">
                <a:latin typeface="宋体" panose="02010600030101010101" pitchFamily="2" charset="-122"/>
                <a:ea typeface="宋体" panose="02010600030101010101" pitchFamily="2" charset="-122"/>
              </a:rPr>
              <a:t>每个</a:t>
            </a:r>
            <a:r>
              <a:rPr lang="zh-CN" altLang="en-US" dirty="0">
                <a:latin typeface="宋体" panose="02010600030101010101" pitchFamily="2" charset="-122"/>
                <a:ea typeface="宋体" panose="02010600030101010101" pitchFamily="2" charset="-122"/>
              </a:rPr>
              <a:t>像素块相当于神经元</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处于不同位置的像素块</a:t>
            </a:r>
            <a:r>
              <a:rPr lang="zh-CN" altLang="en-US" dirty="0" smtClean="0">
                <a:latin typeface="宋体" panose="02010600030101010101" pitchFamily="2" charset="-122"/>
                <a:ea typeface="宋体" panose="02010600030101010101" pitchFamily="2" charset="-122"/>
              </a:rPr>
              <a:t>通过</a:t>
            </a:r>
            <a:r>
              <a:rPr lang="zh-CN" altLang="en-US" dirty="0">
                <a:latin typeface="宋体" panose="02010600030101010101" pitchFamily="2" charset="-122"/>
                <a:ea typeface="宋体" panose="02010600030101010101" pitchFamily="2" charset="-122"/>
              </a:rPr>
              <a:t>改变厚度来改变光经过时的相位差</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从而使得</a:t>
            </a:r>
            <a:r>
              <a:rPr lang="zh-CN" altLang="en-US" dirty="0" smtClean="0">
                <a:latin typeface="宋体" panose="02010600030101010101" pitchFamily="2" charset="-122"/>
                <a:ea typeface="宋体" panose="02010600030101010101" pitchFamily="2" charset="-122"/>
              </a:rPr>
              <a:t>不同</a:t>
            </a:r>
            <a:r>
              <a:rPr lang="zh-CN" altLang="en-US" dirty="0">
                <a:latin typeface="宋体" panose="02010600030101010101" pitchFamily="2" charset="-122"/>
                <a:ea typeface="宋体" panose="02010600030101010101" pitchFamily="2" charset="-122"/>
              </a:rPr>
              <a:t>节点之间有不同的权</a:t>
            </a:r>
            <a:r>
              <a:rPr lang="zh-CN" altLang="en-US" dirty="0" smtClean="0">
                <a:latin typeface="宋体" panose="02010600030101010101" pitchFamily="2" charset="-122"/>
                <a:ea typeface="宋体" panose="02010600030101010101" pitchFamily="2" charset="-122"/>
              </a:rPr>
              <a:t>值，最后使用</a:t>
            </a:r>
            <a:r>
              <a:rPr lang="en-US" altLang="zh-CN" dirty="0" err="1" smtClean="0">
                <a:latin typeface="宋体" panose="02010600030101010101" pitchFamily="2" charset="-122"/>
                <a:ea typeface="宋体" panose="02010600030101010101" pitchFamily="2" charset="-122"/>
              </a:rPr>
              <a:t>PD</a:t>
            </a:r>
            <a:r>
              <a:rPr lang="zh-CN" altLang="en-US" dirty="0" smtClean="0">
                <a:latin typeface="宋体" panose="02010600030101010101" pitchFamily="2" charset="-122"/>
                <a:ea typeface="宋体" panose="02010600030101010101" pitchFamily="2" charset="-122"/>
              </a:rPr>
              <a:t>接收输出，经过多层设置可以实现光子深度神经网络。此外还可以基于</a:t>
            </a:r>
            <a:r>
              <a:rPr lang="en-US" altLang="zh-CN" dirty="0" err="1" smtClean="0">
                <a:latin typeface="宋体" panose="02010600030101010101" pitchFamily="2" charset="-122"/>
                <a:ea typeface="宋体" panose="02010600030101010101" pitchFamily="2" charset="-122"/>
              </a:rPr>
              <a:t>MZI</a:t>
            </a:r>
            <a:r>
              <a:rPr lang="zh-CN" altLang="en-US" dirty="0" smtClean="0">
                <a:latin typeface="宋体" panose="02010600030101010101" pitchFamily="2" charset="-122"/>
                <a:ea typeface="宋体" panose="02010600030101010101" pitchFamily="2" charset="-122"/>
              </a:rPr>
              <a:t>干涉芯片，通过时分复用进行卷积操作，从而构建了光学卷积神经网络。其中涉及到光子神经网络的训练，传统的梯度下降不易移植，有采用伴随法计算梯度的方法和使用无梯度的演进类算法。</a:t>
            </a:r>
            <a:endParaRPr lang="en-US" altLang="zh-CN"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6956169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图片 58"/>
          <p:cNvPicPr>
            <a:picLocks noChangeAspect="1"/>
          </p:cNvPicPr>
          <p:nvPr/>
        </p:nvPicPr>
        <p:blipFill rotWithShape="1">
          <a:blip r:embed="rId3"/>
          <a:srcRect t="6315" b="2822"/>
          <a:stretch/>
        </p:blipFill>
        <p:spPr>
          <a:xfrm>
            <a:off x="5451661" y="2764341"/>
            <a:ext cx="6264696" cy="3620024"/>
          </a:xfrm>
          <a:prstGeom prst="rect">
            <a:avLst/>
          </a:prstGeom>
        </p:spPr>
      </p:pic>
      <p:sp>
        <p:nvSpPr>
          <p:cNvPr id="2" name="灯片编号占位符 1"/>
          <p:cNvSpPr>
            <a:spLocks noGrp="1"/>
          </p:cNvSpPr>
          <p:nvPr>
            <p:ph type="sldNum" sz="quarter" idx="12"/>
          </p:nvPr>
        </p:nvSpPr>
        <p:spPr/>
        <p:txBody>
          <a:bodyPr/>
          <a:lstStyle/>
          <a:p>
            <a:fld id="{55183D58-648D-4475-BEF8-624F48514A30}" type="slidenum">
              <a:rPr lang="zh-CN" altLang="en-US" smtClean="0"/>
              <a:pPr/>
              <a:t>7</a:t>
            </a:fld>
            <a:endParaRPr lang="zh-CN" altLang="en-US" dirty="0"/>
          </a:p>
        </p:txBody>
      </p:sp>
      <p:cxnSp>
        <p:nvCxnSpPr>
          <p:cNvPr id="47" name="直接连接符 46"/>
          <p:cNvCxnSpPr/>
          <p:nvPr/>
        </p:nvCxnSpPr>
        <p:spPr>
          <a:xfrm>
            <a:off x="5159490" y="156949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5159490" y="108689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420437" y="1143528"/>
            <a:ext cx="1351127" cy="369332"/>
          </a:xfrm>
          <a:prstGeom prst="rect">
            <a:avLst/>
          </a:prstGeom>
          <a:noFill/>
        </p:spPr>
        <p:txBody>
          <a:bodyPr wrap="square" rtlCol="0">
            <a:spAutoFit/>
          </a:bodyPr>
          <a:lstStyle/>
          <a:p>
            <a:pPr algn="ctr"/>
            <a:r>
              <a:rPr lang="zh-CN" altLang="en-US" b="1" dirty="0" smtClean="0">
                <a:solidFill>
                  <a:schemeClr val="tx1">
                    <a:lumMod val="75000"/>
                    <a:lumOff val="25000"/>
                  </a:schemeClr>
                </a:solidFill>
              </a:rPr>
              <a:t>相关研究</a:t>
            </a:r>
            <a:endParaRPr lang="zh-CN" altLang="en-US" b="1" dirty="0">
              <a:solidFill>
                <a:schemeClr val="tx1">
                  <a:lumMod val="75000"/>
                  <a:lumOff val="25000"/>
                </a:schemeClr>
              </a:solidFill>
            </a:endParaRPr>
          </a:p>
        </p:txBody>
      </p:sp>
      <p:sp>
        <p:nvSpPr>
          <p:cNvPr id="58" name="文本框 57"/>
          <p:cNvSpPr txBox="1"/>
          <p:nvPr/>
        </p:nvSpPr>
        <p:spPr>
          <a:xfrm>
            <a:off x="983432" y="1844824"/>
            <a:ext cx="10513168" cy="923330"/>
          </a:xfrm>
          <a:prstGeom prst="rect">
            <a:avLst/>
          </a:prstGeom>
          <a:noFill/>
        </p:spPr>
        <p:txBody>
          <a:bodyPr wrap="square" rtlCol="0">
            <a:spAutoFit/>
          </a:bodyPr>
          <a:lstStyle/>
          <a:p>
            <a:pPr indent="457200">
              <a:lnSpc>
                <a:spcPct val="150000"/>
              </a:lnSpc>
            </a:pPr>
            <a:r>
              <a:rPr lang="en-US" altLang="zh-CN" dirty="0" smtClean="0">
                <a:latin typeface="宋体" panose="02010600030101010101" pitchFamily="2" charset="-122"/>
                <a:ea typeface="宋体" panose="02010600030101010101" pitchFamily="2" charset="-122"/>
              </a:rPr>
              <a:t>1.</a:t>
            </a:r>
            <a:r>
              <a:rPr lang="zh-CN" altLang="en-US" dirty="0" smtClean="0">
                <a:latin typeface="宋体" panose="02010600030101010101" pitchFamily="2" charset="-122"/>
                <a:ea typeface="宋体" panose="02010600030101010101" pitchFamily="2" charset="-122"/>
              </a:rPr>
              <a:t>实验上，使用</a:t>
            </a:r>
            <a:r>
              <a:rPr lang="en-US" altLang="zh-CN" dirty="0" smtClean="0">
                <a:latin typeface="宋体" panose="02010600030101010101" pitchFamily="2" charset="-122"/>
                <a:ea typeface="宋体" panose="02010600030101010101" pitchFamily="2" charset="-122"/>
              </a:rPr>
              <a:t>Clements</a:t>
            </a:r>
            <a:r>
              <a:rPr lang="zh-CN" altLang="en-US" dirty="0" smtClean="0">
                <a:latin typeface="宋体" panose="02010600030101010101" pitchFamily="2" charset="-122"/>
                <a:ea typeface="宋体" panose="02010600030101010101" pitchFamily="2" charset="-122"/>
              </a:rPr>
              <a:t>分解构型构建的</a:t>
            </a:r>
            <a:r>
              <a:rPr lang="en-US" altLang="zh-CN" dirty="0" smtClean="0">
                <a:latin typeface="宋体" panose="02010600030101010101" pitchFamily="2" charset="-122"/>
                <a:ea typeface="宋体" panose="02010600030101010101" pitchFamily="2" charset="-122"/>
              </a:rPr>
              <a:t>3*3</a:t>
            </a:r>
            <a:r>
              <a:rPr lang="zh-CN" altLang="en-US" dirty="0" smtClean="0">
                <a:latin typeface="宋体" panose="02010600030101010101" pitchFamily="2" charset="-122"/>
                <a:ea typeface="宋体" panose="02010600030101010101" pitchFamily="2" charset="-122"/>
              </a:rPr>
              <a:t>光子干涉芯片结合电仿真构建了单层的神经网络，采用了遗传算法进行实时训练，可以执行调制格式识别任务。</a:t>
            </a:r>
            <a:endParaRPr lang="zh-CN" altLang="en-US" dirty="0"/>
          </a:p>
        </p:txBody>
      </p:sp>
      <p:pic>
        <p:nvPicPr>
          <p:cNvPr id="62" name="图片 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605" y="2764341"/>
            <a:ext cx="4752528" cy="2314110"/>
          </a:xfrm>
          <a:prstGeom prst="rect">
            <a:avLst/>
          </a:prstGeom>
        </p:spPr>
      </p:pic>
    </p:spTree>
    <p:extLst>
      <p:ext uri="{BB962C8B-B14F-4D97-AF65-F5344CB8AC3E}">
        <p14:creationId xmlns:p14="http://schemas.microsoft.com/office/powerpoint/2010/main" val="230133713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5183D58-648D-4475-BEF8-624F48514A30}" type="slidenum">
              <a:rPr lang="zh-CN" altLang="en-US" smtClean="0"/>
              <a:pPr/>
              <a:t>8</a:t>
            </a:fld>
            <a:endParaRPr lang="zh-CN" altLang="en-US" dirty="0"/>
          </a:p>
        </p:txBody>
      </p:sp>
      <p:cxnSp>
        <p:nvCxnSpPr>
          <p:cNvPr id="47" name="直接连接符 46"/>
          <p:cNvCxnSpPr/>
          <p:nvPr/>
        </p:nvCxnSpPr>
        <p:spPr>
          <a:xfrm>
            <a:off x="5159490" y="156949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5159490" y="1086894"/>
            <a:ext cx="1873021" cy="0"/>
          </a:xfrm>
          <a:prstGeom prst="line">
            <a:avLst/>
          </a:prstGeom>
          <a:ln w="19050">
            <a:gradFill flip="none" rotWithShape="1">
              <a:gsLst>
                <a:gs pos="48000">
                  <a:schemeClr val="bg1"/>
                </a:gs>
                <a:gs pos="0">
                  <a:schemeClr val="bg1">
                    <a:lumMod val="75000"/>
                  </a:schemeClr>
                </a:gs>
                <a:gs pos="100000">
                  <a:schemeClr val="bg1"/>
                </a:gs>
              </a:gsLst>
              <a:lin ang="5400000" scaled="1"/>
              <a:tileRect/>
            </a:gradFill>
          </a:ln>
          <a:effectLst>
            <a:innerShdw blurRad="63500" dist="50800" dir="5400000">
              <a:prstClr val="black">
                <a:alpha val="50000"/>
              </a:prstClr>
            </a:innerShdw>
          </a:effectLst>
        </p:spPr>
        <p:style>
          <a:lnRef idx="1">
            <a:schemeClr val="accent1"/>
          </a:lnRef>
          <a:fillRef idx="0">
            <a:schemeClr val="accent1"/>
          </a:fillRef>
          <a:effectRef idx="0">
            <a:schemeClr val="accent1"/>
          </a:effectRef>
          <a:fontRef idx="minor">
            <a:schemeClr val="tx1"/>
          </a:fontRef>
        </p:style>
      </p:cxnSp>
      <p:sp>
        <p:nvSpPr>
          <p:cNvPr id="57" name="文本框 56"/>
          <p:cNvSpPr txBox="1"/>
          <p:nvPr/>
        </p:nvSpPr>
        <p:spPr>
          <a:xfrm>
            <a:off x="5420437" y="1143528"/>
            <a:ext cx="1351127" cy="369332"/>
          </a:xfrm>
          <a:prstGeom prst="rect">
            <a:avLst/>
          </a:prstGeom>
          <a:noFill/>
        </p:spPr>
        <p:txBody>
          <a:bodyPr wrap="square" rtlCol="0">
            <a:spAutoFit/>
          </a:bodyPr>
          <a:lstStyle/>
          <a:p>
            <a:pPr algn="ctr"/>
            <a:r>
              <a:rPr lang="zh-CN" altLang="en-US" b="1" dirty="0" smtClean="0">
                <a:solidFill>
                  <a:schemeClr val="tx1">
                    <a:lumMod val="75000"/>
                    <a:lumOff val="25000"/>
                  </a:schemeClr>
                </a:solidFill>
              </a:rPr>
              <a:t>相关研究</a:t>
            </a:r>
            <a:endParaRPr lang="zh-CN" altLang="en-US" b="1" dirty="0">
              <a:solidFill>
                <a:schemeClr val="tx1">
                  <a:lumMod val="75000"/>
                  <a:lumOff val="25000"/>
                </a:schemeClr>
              </a:solidFill>
            </a:endParaRPr>
          </a:p>
        </p:txBody>
      </p:sp>
      <p:sp>
        <p:nvSpPr>
          <p:cNvPr id="58" name="文本框 57"/>
          <p:cNvSpPr txBox="1"/>
          <p:nvPr/>
        </p:nvSpPr>
        <p:spPr>
          <a:xfrm>
            <a:off x="816269" y="1780008"/>
            <a:ext cx="10513168" cy="923330"/>
          </a:xfrm>
          <a:prstGeom prst="rect">
            <a:avLst/>
          </a:prstGeom>
          <a:noFill/>
        </p:spPr>
        <p:txBody>
          <a:bodyPr wrap="square" rtlCol="0">
            <a:spAutoFit/>
          </a:bodyPr>
          <a:lstStyle/>
          <a:p>
            <a:pPr indent="457200">
              <a:lnSpc>
                <a:spcPct val="150000"/>
              </a:lnSpc>
            </a:pPr>
            <a:r>
              <a:rPr lang="en-US" altLang="zh-CN" dirty="0">
                <a:latin typeface="宋体" panose="02010600030101010101" pitchFamily="2" charset="-122"/>
                <a:ea typeface="宋体" panose="02010600030101010101" pitchFamily="2" charset="-122"/>
              </a:rPr>
              <a:t>2</a:t>
            </a:r>
            <a:r>
              <a:rPr lang="en-US" altLang="zh-CN" dirty="0" smtClean="0">
                <a:latin typeface="宋体" panose="02010600030101010101" pitchFamily="2" charset="-122"/>
                <a:ea typeface="宋体" panose="02010600030101010101" pitchFamily="2" charset="-122"/>
              </a:rPr>
              <a:t>.</a:t>
            </a:r>
            <a:r>
              <a:rPr lang="zh-CN" altLang="en-US" dirty="0" smtClean="0">
                <a:latin typeface="宋体" panose="02010600030101010101" pitchFamily="2" charset="-122"/>
                <a:ea typeface="宋体" panose="02010600030101010101" pitchFamily="2" charset="-122"/>
              </a:rPr>
              <a:t>使用</a:t>
            </a:r>
            <a:r>
              <a:rPr lang="en-US" altLang="zh-CN" dirty="0" err="1" smtClean="0">
                <a:latin typeface="宋体" panose="02010600030101010101" pitchFamily="2" charset="-122"/>
                <a:ea typeface="宋体" panose="02010600030101010101" pitchFamily="2" charset="-122"/>
              </a:rPr>
              <a:t>neuroptica</a:t>
            </a:r>
            <a:r>
              <a:rPr lang="zh-CN" altLang="en-US" dirty="0" smtClean="0">
                <a:latin typeface="宋体" panose="02010600030101010101" pitchFamily="2" charset="-122"/>
                <a:ea typeface="宋体" panose="02010600030101010101" pitchFamily="2" charset="-122"/>
              </a:rPr>
              <a:t>仿真平台，研究使用</a:t>
            </a:r>
            <a:r>
              <a:rPr lang="en-US" altLang="zh-CN" dirty="0" smtClean="0">
                <a:latin typeface="宋体" panose="02010600030101010101" pitchFamily="2" charset="-122"/>
                <a:ea typeface="宋体" panose="02010600030101010101" pitchFamily="2" charset="-122"/>
              </a:rPr>
              <a:t>Clements</a:t>
            </a:r>
            <a:r>
              <a:rPr lang="zh-CN" altLang="en-US" dirty="0" smtClean="0">
                <a:latin typeface="宋体" panose="02010600030101010101" pitchFamily="2" charset="-122"/>
                <a:ea typeface="宋体" panose="02010600030101010101" pitchFamily="2" charset="-122"/>
              </a:rPr>
              <a:t>构型的网络搭建或实现新的神经网络模型，例如当前研究的使用全连接光神经网络实现无监督聚类（</a:t>
            </a:r>
            <a:r>
              <a:rPr lang="en-US" altLang="zh-CN" dirty="0" err="1" smtClean="0">
                <a:latin typeface="宋体" panose="02010600030101010101" pitchFamily="2" charset="-122"/>
                <a:ea typeface="宋体" panose="02010600030101010101" pitchFamily="2" charset="-122"/>
              </a:rPr>
              <a:t>SOM</a:t>
            </a:r>
            <a:r>
              <a:rPr lang="zh-CN" altLang="en-US" dirty="0" smtClean="0">
                <a:latin typeface="宋体" panose="02010600030101010101" pitchFamily="2" charset="-122"/>
                <a:ea typeface="宋体" panose="02010600030101010101" pitchFamily="2" charset="-122"/>
              </a:rPr>
              <a:t>）。</a:t>
            </a: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92" y="2768154"/>
            <a:ext cx="6287374" cy="2862222"/>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5439" y="2530209"/>
            <a:ext cx="3812672" cy="3812672"/>
          </a:xfrm>
          <a:prstGeom prst="rect">
            <a:avLst/>
          </a:prstGeom>
        </p:spPr>
      </p:pic>
    </p:spTree>
    <p:extLst>
      <p:ext uri="{BB962C8B-B14F-4D97-AF65-F5344CB8AC3E}">
        <p14:creationId xmlns:p14="http://schemas.microsoft.com/office/powerpoint/2010/main" val="326572126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2014年年终总结">
      <a:majorFont>
        <a:latin typeface="Copperplate Gothic Bold"/>
        <a:ea typeface="微软雅黑"/>
        <a:cs typeface=""/>
      </a:majorFont>
      <a:minorFont>
        <a:latin typeface="Copperplate Gothic Bold"/>
        <a:ea typeface="微软雅黑"/>
        <a:cs typeface=""/>
      </a:minorFont>
    </a:fontScheme>
    <a:fmtScheme name="Book">
      <a:fillStyleLst>
        <a:solidFill>
          <a:schemeClr val="phClr">
            <a:tint val="100000"/>
            <a:shade val="100000"/>
            <a:hueMod val="100000"/>
            <a:satMod val="100000"/>
          </a:schemeClr>
        </a:solidFill>
        <a:gradFill rotWithShape="1">
          <a:gsLst>
            <a:gs pos="0">
              <a:schemeClr val="phClr">
                <a:tint val="30000"/>
                <a:shade val="100000"/>
                <a:hueMod val="100000"/>
                <a:satMod val="100000"/>
              </a:schemeClr>
            </a:gs>
            <a:gs pos="80000">
              <a:schemeClr val="phClr">
                <a:tint val="70000"/>
                <a:shade val="100000"/>
                <a:hueMod val="100000"/>
                <a:satMod val="100000"/>
              </a:schemeClr>
            </a:gs>
            <a:gs pos="100000">
              <a:schemeClr val="phClr">
                <a:tint val="100000"/>
                <a:shade val="100000"/>
                <a:hueMod val="100000"/>
                <a:satMod val="100000"/>
              </a:schemeClr>
            </a:gs>
          </a:gsLst>
          <a:lin ang="7200000" scaled="1"/>
        </a:gradFill>
        <a:gradFill rotWithShape="1">
          <a:gsLst>
            <a:gs pos="0">
              <a:schemeClr val="phClr">
                <a:tint val="80000"/>
                <a:shade val="100000"/>
                <a:hueMod val="100000"/>
                <a:satMod val="100000"/>
              </a:schemeClr>
            </a:gs>
            <a:gs pos="30000">
              <a:schemeClr val="phClr">
                <a:tint val="100000"/>
                <a:shade val="100000"/>
                <a:hueMod val="100000"/>
                <a:satMod val="100000"/>
              </a:schemeClr>
            </a:gs>
            <a:gs pos="100000">
              <a:schemeClr val="phClr">
                <a:tint val="100000"/>
                <a:shade val="50000"/>
                <a:hueMod val="100000"/>
                <a:satMod val="100000"/>
              </a:schemeClr>
            </a:gs>
          </a:gsLst>
          <a:lin ang="18000000" scaled="1"/>
        </a:gradFill>
      </a:fillStyleLst>
      <a:lnStyleLst>
        <a:ln w="12700"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glow>
              <a:schemeClr val="phClr">
                <a:tint val="100000"/>
                <a:shade val="100000"/>
                <a:hueMod val="100000"/>
                <a:satMod val="100000"/>
              </a:schemeClr>
            </a:glow>
          </a:effectLst>
        </a:effectStyle>
        <a:effectStyle>
          <a:effectLst>
            <a:glow>
              <a:schemeClr val="phClr">
                <a:tint val="100000"/>
                <a:shade val="100000"/>
                <a:hueMod val="100000"/>
                <a:satMod val="100000"/>
              </a:schemeClr>
            </a:glow>
          </a:effectLst>
          <a:scene3d>
            <a:camera prst="orthographicFront">
              <a:rot lat="0" lon="0" rev="0"/>
            </a:camera>
            <a:lightRig rig="morning" dir="bl"/>
          </a:scene3d>
          <a:sp3d extrusionH="222250" contourW="25400" prstMaterial="matte">
            <a:bevelT w="38100" h="38100" prst="softRound"/>
            <a:bevelB/>
            <a:extrusionClr>
              <a:srgbClr val="FF0000"/>
            </a:extrusionClr>
            <a:contourClr>
              <a:schemeClr val="accent3">
                <a:tint val="100000"/>
                <a:shade val="100000"/>
                <a:hueMod val="100000"/>
                <a:satMod val="100000"/>
              </a:schemeClr>
            </a:contourClr>
          </a:sp3d>
        </a:effectStyle>
        <a:effectStyle>
          <a:effectLst>
            <a:glow>
              <a:schemeClr val="phClr">
                <a:tint val="100000"/>
                <a:shade val="100000"/>
                <a:hueMod val="100000"/>
                <a:satMod val="100000"/>
              </a:schemeClr>
            </a:glow>
          </a:effectLst>
          <a:scene3d>
            <a:camera prst="orthographicFront" fov="0">
              <a:rot lat="0" lon="0" rev="0"/>
            </a:camera>
            <a:lightRig rig="soft" dir="bl">
              <a:rot lat="0" lon="0" rev="0"/>
            </a:lightRig>
          </a:scene3d>
          <a:sp3d prstMaterial="plastic">
            <a:bevelT w="38100" h="38100"/>
            <a:contourClr>
              <a:schemeClr val="phClr">
                <a:tint val="100000"/>
                <a:shade val="100000"/>
                <a:hueMod val="100000"/>
                <a:satMod val="1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3606</TotalTime>
  <Words>2221</Words>
  <Application>Microsoft Office PowerPoint</Application>
  <PresentationFormat>宽屏</PresentationFormat>
  <Paragraphs>92</Paragraphs>
  <Slides>16</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Copperplate Gothic Bold</vt:lpstr>
      <vt:lpstr>Calibri</vt:lpstr>
      <vt:lpstr>Times New Roman</vt:lpstr>
      <vt:lpstr>微软雅黑</vt:lpstr>
      <vt:lpstr>Arial</vt:lpstr>
      <vt:lpstr>宋体</vt:lpstr>
      <vt:lpstr>Wingdings</vt:lpstr>
      <vt:lpstr>华康俪金黑W8</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多吉</dc:creator>
  <cp:lastModifiedBy>淡 一航</cp:lastModifiedBy>
  <cp:revision>308</cp:revision>
  <dcterms:created xsi:type="dcterms:W3CDTF">2014-01-11T15:22:26Z</dcterms:created>
  <dcterms:modified xsi:type="dcterms:W3CDTF">2020-07-13T08:15:34Z</dcterms:modified>
</cp:coreProperties>
</file>