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CFEA"/>
    <a:srgbClr val="00437B"/>
    <a:srgbClr val="003E5F"/>
    <a:srgbClr val="F7F9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7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560D-359A-4F32-B3F2-0021072C9FD2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8BEF-5177-450F-B324-16F56FEC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25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560D-359A-4F32-B3F2-0021072C9FD2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8BEF-5177-450F-B324-16F56FEC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4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560D-359A-4F32-B3F2-0021072C9FD2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8BEF-5177-450F-B324-16F56FEC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560D-359A-4F32-B3F2-0021072C9FD2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8BEF-5177-450F-B324-16F56FEC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98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560D-359A-4F32-B3F2-0021072C9FD2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8BEF-5177-450F-B324-16F56FEC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9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560D-359A-4F32-B3F2-0021072C9FD2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8BEF-5177-450F-B324-16F56FEC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7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560D-359A-4F32-B3F2-0021072C9FD2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8BEF-5177-450F-B324-16F56FEC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0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560D-359A-4F32-B3F2-0021072C9FD2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8BEF-5177-450F-B324-16F56FEC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560D-359A-4F32-B3F2-0021072C9FD2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8BEF-5177-450F-B324-16F56FEC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2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560D-359A-4F32-B3F2-0021072C9FD2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8BEF-5177-450F-B324-16F56FEC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560D-359A-4F32-B3F2-0021072C9FD2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8BEF-5177-450F-B324-16F56FEC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1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9560D-359A-4F32-B3F2-0021072C9FD2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38BEF-5177-450F-B324-16F56FEC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E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>
            <a:off x="1760974" y="2417128"/>
            <a:ext cx="4153079" cy="4153079"/>
          </a:xfrm>
          <a:prstGeom prst="ellipse">
            <a:avLst/>
          </a:prstGeom>
          <a:solidFill>
            <a:srgbClr val="96CFEA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342774" y="2417128"/>
            <a:ext cx="4153079" cy="4153079"/>
          </a:xfrm>
          <a:prstGeom prst="ellipse">
            <a:avLst/>
          </a:prstGeom>
          <a:solidFill>
            <a:srgbClr val="96CFEA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itca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267455" y="153386"/>
            <a:ext cx="5758031" cy="5758031"/>
          </a:xfrm>
          <a:prstGeom prst="ellipse">
            <a:avLst/>
          </a:prstGeom>
          <a:solidFill>
            <a:srgbClr val="00437B">
              <a:alpha val="9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307" y="1477290"/>
            <a:ext cx="4081402" cy="238281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51387" y="4963424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CONSOLE</a:t>
            </a:r>
            <a:r>
              <a:rPr lang="en-US" dirty="0" smtClean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GAMES</a:t>
            </a:r>
            <a:endParaRPr lang="en-US" dirty="0" smtClean="0">
              <a:solidFill>
                <a:schemeClr val="tx2"/>
              </a:solidFill>
              <a:latin typeface="Helvitca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89476" y="4963425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E5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ONLINE </a:t>
            </a:r>
            <a:r>
              <a:rPr lang="en-US" dirty="0" smtClean="0">
                <a:solidFill>
                  <a:srgbClr val="003E5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GAMES</a:t>
            </a:r>
            <a:endParaRPr lang="en-US" dirty="0" smtClean="0">
              <a:solidFill>
                <a:srgbClr val="003E5F"/>
              </a:solidFill>
              <a:latin typeface="Helvitca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43006" y="3823533"/>
            <a:ext cx="759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browser-based  motion fitness</a:t>
            </a:r>
            <a:endParaRPr lang="en-US" sz="2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342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Helvitca</vt:lpstr>
      <vt:lpstr>Office Theme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Tricia Shi</dc:creator>
  <cp:lastModifiedBy>Tricia Shi</cp:lastModifiedBy>
  <cp:revision>5</cp:revision>
  <dcterms:created xsi:type="dcterms:W3CDTF">2014-01-23T00:46:06Z</dcterms:created>
  <dcterms:modified xsi:type="dcterms:W3CDTF">2014-01-23T01:04:36Z</dcterms:modified>
</cp:coreProperties>
</file>