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exend Light"/>
      <p:regular r:id="rId15"/>
      <p:bold r:id="rId16"/>
    </p:embeddedFont>
    <p:embeddedFont>
      <p:font typeface="Merriweather Light"/>
      <p:regular r:id="rId17"/>
      <p:bold r:id="rId18"/>
      <p:italic r:id="rId19"/>
      <p:boldItalic r:id="rId20"/>
    </p:embeddedFont>
    <p:embeddedFont>
      <p:font typeface="Lexend"/>
      <p:regular r:id="rId21"/>
      <p:bold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D62C83-6FA0-4163-86EE-C0BD27EDA18F}">
  <a:tblStyle styleId="{8AD62C83-6FA0-4163-86EE-C0BD27EDA1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boldItalic.fntdata"/><Relationship Id="rId22" Type="http://schemas.openxmlformats.org/officeDocument/2006/relationships/font" Target="fonts/Lexend-bold.fntdata"/><Relationship Id="rId21" Type="http://schemas.openxmlformats.org/officeDocument/2006/relationships/font" Target="fonts/Lexend-regular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xendLight-regular.fntdata"/><Relationship Id="rId14" Type="http://schemas.openxmlformats.org/officeDocument/2006/relationships/slide" Target="slides/slide8.xml"/><Relationship Id="rId17" Type="http://schemas.openxmlformats.org/officeDocument/2006/relationships/font" Target="fonts/MerriweatherLight-regular.fntdata"/><Relationship Id="rId16" Type="http://schemas.openxmlformats.org/officeDocument/2006/relationships/font" Target="fonts/LexendLight-bold.fntdata"/><Relationship Id="rId19" Type="http://schemas.openxmlformats.org/officeDocument/2006/relationships/font" Target="fonts/MerriweatherLight-italic.fntdata"/><Relationship Id="rId18" Type="http://schemas.openxmlformats.org/officeDocument/2006/relationships/font" Target="fonts/Merriweath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d869b6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d869b6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d869b613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d869b613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d869b61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d869b61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8d869b613a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8d869b613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d869b61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d869b61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8d869b613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8d869b613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d869b61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d869b61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d869b61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d869b61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>
            <p:ph idx="2" type="pic"/>
          </p:nvPr>
        </p:nvSpPr>
        <p:spPr>
          <a:xfrm>
            <a:off x="0" y="1693150"/>
            <a:ext cx="4494900" cy="27558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3"/>
          <p:cNvSpPr txBox="1"/>
          <p:nvPr/>
        </p:nvSpPr>
        <p:spPr>
          <a:xfrm>
            <a:off x="0" y="-125188"/>
            <a:ext cx="9144000" cy="1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0"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4658775" y="4015525"/>
            <a:ext cx="4256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4658775" y="2585350"/>
            <a:ext cx="4278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-204100"/>
            <a:ext cx="9144000" cy="16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Font typeface="Merriweather Light"/>
              <a:buNone/>
              <a:defRPr sz="11800"/>
            </a:lvl9pPr>
          </a:lstStyle>
          <a:p/>
        </p:txBody>
      </p:sp>
      <p:sp>
        <p:nvSpPr>
          <p:cNvPr id="137" name="Google Shape;137;p23"/>
          <p:cNvSpPr txBox="1"/>
          <p:nvPr>
            <p:ph idx="4" type="body"/>
          </p:nvPr>
        </p:nvSpPr>
        <p:spPr>
          <a:xfrm>
            <a:off x="228600" y="4597400"/>
            <a:ext cx="3150000" cy="3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>
            <p:ph idx="2" type="pic"/>
          </p:nvPr>
        </p:nvSpPr>
        <p:spPr>
          <a:xfrm>
            <a:off x="0" y="0"/>
            <a:ext cx="8583300" cy="395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4"/>
          <p:cNvSpPr txBox="1"/>
          <p:nvPr>
            <p:ph type="title"/>
          </p:nvPr>
        </p:nvSpPr>
        <p:spPr>
          <a:xfrm>
            <a:off x="228600" y="4076300"/>
            <a:ext cx="83547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Font typeface="Merriweather Light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1" name="Google Shape;141;p2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3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3" name="Google Shape;143;p24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rvices / Clients" type="tx">
  <p:cSld name="TITLE_AND_BOD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5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5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2" name="Google Shape;152;p25"/>
          <p:cNvCxnSpPr/>
          <p:nvPr/>
        </p:nvCxnSpPr>
        <p:spPr>
          <a:xfrm>
            <a:off x="0" y="22128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228600" y="2353775"/>
            <a:ext cx="22035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6" type="subTitle"/>
          </p:nvPr>
        </p:nvSpPr>
        <p:spPr>
          <a:xfrm>
            <a:off x="3558200" y="2353775"/>
            <a:ext cx="2037900" cy="2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7" type="body"/>
          </p:nvPr>
        </p:nvSpPr>
        <p:spPr>
          <a:xfrm>
            <a:off x="2299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8" type="body"/>
          </p:nvPr>
        </p:nvSpPr>
        <p:spPr>
          <a:xfrm>
            <a:off x="3558200" y="3034400"/>
            <a:ext cx="3148800" cy="17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6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>
            <p:ph idx="2" type="pic"/>
          </p:nvPr>
        </p:nvSpPr>
        <p:spPr>
          <a:xfrm>
            <a:off x="3558200" y="213800"/>
            <a:ext cx="5025000" cy="23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7"/>
          <p:cNvSpPr/>
          <p:nvPr>
            <p:ph idx="3" type="pic"/>
          </p:nvPr>
        </p:nvSpPr>
        <p:spPr>
          <a:xfrm>
            <a:off x="3557075" y="2571750"/>
            <a:ext cx="5025000" cy="2343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6" name="Google Shape;166;p2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7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7" type="title"/>
          </p:nvPr>
        </p:nvSpPr>
        <p:spPr>
          <a:xfrm>
            <a:off x="231325" y="1403700"/>
            <a:ext cx="31473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29125" y="2572475"/>
            <a:ext cx="31494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with captions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>
            <p:ph idx="2" type="pic"/>
          </p:nvPr>
        </p:nvSpPr>
        <p:spPr>
          <a:xfrm>
            <a:off x="233775" y="820275"/>
            <a:ext cx="20430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3" type="pic"/>
          </p:nvPr>
        </p:nvSpPr>
        <p:spPr>
          <a:xfrm>
            <a:off x="2441450" y="1404850"/>
            <a:ext cx="3154200" cy="35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4" type="pic"/>
          </p:nvPr>
        </p:nvSpPr>
        <p:spPr>
          <a:xfrm>
            <a:off x="5760650" y="818250"/>
            <a:ext cx="2052600" cy="3612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7" name="Google Shape;177;p2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8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447900" y="818250"/>
            <a:ext cx="31476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8" type="body"/>
          </p:nvPr>
        </p:nvSpPr>
        <p:spPr>
          <a:xfrm>
            <a:off x="228600" y="4329625"/>
            <a:ext cx="2052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9" type="body"/>
          </p:nvPr>
        </p:nvSpPr>
        <p:spPr>
          <a:xfrm>
            <a:off x="5755900" y="4431150"/>
            <a:ext cx="2057700" cy="4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rtise / Skills">
  <p:cSld name="ONE_COLUM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221950" y="804550"/>
            <a:ext cx="3156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7" name="Google Shape;187;p2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9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5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192" name="Google Shape;192;p29"/>
          <p:cNvSpPr/>
          <p:nvPr>
            <p:ph idx="6" type="pic"/>
          </p:nvPr>
        </p:nvSpPr>
        <p:spPr>
          <a:xfrm>
            <a:off x="3556900" y="818400"/>
            <a:ext cx="20391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/>
          <p:nvPr>
            <p:ph idx="7" type="pic"/>
          </p:nvPr>
        </p:nvSpPr>
        <p:spPr>
          <a:xfrm>
            <a:off x="5758550" y="818400"/>
            <a:ext cx="2052900" cy="409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8" type="subTitle"/>
          </p:nvPr>
        </p:nvSpPr>
        <p:spPr>
          <a:xfrm>
            <a:off x="3556900" y="213800"/>
            <a:ext cx="22035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196" name="Google Shape;196;p29"/>
          <p:cNvSpPr txBox="1"/>
          <p:nvPr>
            <p:ph idx="9" type="subTitle"/>
          </p:nvPr>
        </p:nvSpPr>
        <p:spPr>
          <a:xfrm>
            <a:off x="5766050" y="213800"/>
            <a:ext cx="2037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age">
  <p:cSld name="MAIN_POIN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2" type="title"/>
          </p:nvPr>
        </p:nvSpPr>
        <p:spPr>
          <a:xfrm>
            <a:off x="228600" y="1984250"/>
            <a:ext cx="4265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3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4" type="body"/>
          </p:nvPr>
        </p:nvSpPr>
        <p:spPr>
          <a:xfrm>
            <a:off x="4658875" y="1984250"/>
            <a:ext cx="42657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ards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31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9" name="Google Shape;209;p3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31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5" type="title"/>
          </p:nvPr>
        </p:nvSpPr>
        <p:spPr>
          <a:xfrm>
            <a:off x="13259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6" type="title"/>
          </p:nvPr>
        </p:nvSpPr>
        <p:spPr>
          <a:xfrm>
            <a:off x="13258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7" type="title"/>
          </p:nvPr>
        </p:nvSpPr>
        <p:spPr>
          <a:xfrm>
            <a:off x="13258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8" type="title"/>
          </p:nvPr>
        </p:nvSpPr>
        <p:spPr>
          <a:xfrm>
            <a:off x="13258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2286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8" name="Google Shape;218;p31"/>
          <p:cNvSpPr txBox="1"/>
          <p:nvPr>
            <p:ph idx="9" type="subTitle"/>
          </p:nvPr>
        </p:nvSpPr>
        <p:spPr>
          <a:xfrm>
            <a:off x="2286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9" name="Google Shape;219;p31"/>
          <p:cNvSpPr txBox="1"/>
          <p:nvPr>
            <p:ph idx="13" type="subTitle"/>
          </p:nvPr>
        </p:nvSpPr>
        <p:spPr>
          <a:xfrm>
            <a:off x="2311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0" name="Google Shape;220;p31"/>
          <p:cNvSpPr txBox="1"/>
          <p:nvPr>
            <p:ph idx="14" type="subTitle"/>
          </p:nvPr>
        </p:nvSpPr>
        <p:spPr>
          <a:xfrm>
            <a:off x="2286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15" type="body"/>
          </p:nvPr>
        </p:nvSpPr>
        <p:spPr>
          <a:xfrm>
            <a:off x="5760650" y="1403700"/>
            <a:ext cx="28296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16" type="body"/>
          </p:nvPr>
        </p:nvSpPr>
        <p:spPr>
          <a:xfrm>
            <a:off x="5760650" y="226815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17" type="body"/>
          </p:nvPr>
        </p:nvSpPr>
        <p:spPr>
          <a:xfrm>
            <a:off x="5760500" y="3152200"/>
            <a:ext cx="28296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8" type="body"/>
          </p:nvPr>
        </p:nvSpPr>
        <p:spPr>
          <a:xfrm>
            <a:off x="5762750" y="4036238"/>
            <a:ext cx="28341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-21000" y="-125200"/>
            <a:ext cx="91860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800"/>
              <a:buFont typeface="Merriweather Light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2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BIG_NUMB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3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3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4" name="Google Shape;234;p33"/>
          <p:cNvSpPr/>
          <p:nvPr>
            <p:ph idx="4" type="pic"/>
          </p:nvPr>
        </p:nvSpPr>
        <p:spPr>
          <a:xfrm>
            <a:off x="0" y="0"/>
            <a:ext cx="858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8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p34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4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34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34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0" name="Google Shape;240;p34"/>
          <p:cNvSpPr/>
          <p:nvPr>
            <p:ph idx="4" type="pic"/>
          </p:nvPr>
        </p:nvSpPr>
        <p:spPr>
          <a:xfrm>
            <a:off x="0" y="0"/>
            <a:ext cx="8582100" cy="402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5" type="title"/>
          </p:nvPr>
        </p:nvSpPr>
        <p:spPr>
          <a:xfrm>
            <a:off x="228600" y="4025100"/>
            <a:ext cx="42657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4658875" y="4025100"/>
            <a:ext cx="3319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">
  <p:cSld name="CUSTOM_2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>
            <p:ph idx="2" type="pic"/>
          </p:nvPr>
        </p:nvSpPr>
        <p:spPr>
          <a:xfrm>
            <a:off x="228600" y="1984250"/>
            <a:ext cx="4263900" cy="25464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 txBox="1"/>
          <p:nvPr>
            <p:ph type="title"/>
          </p:nvPr>
        </p:nvSpPr>
        <p:spPr>
          <a:xfrm>
            <a:off x="228600" y="219850"/>
            <a:ext cx="77400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658875" y="1984250"/>
            <a:ext cx="33192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35"/>
          <p:cNvSpPr txBox="1"/>
          <p:nvPr>
            <p:ph idx="3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248" name="Google Shape;248;p35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5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0" name="Google Shape;250;p35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1" name="Google Shape;251;p35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 ">
  <p:cSld name="CUSTOM_2_1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54" name="Google Shape;254;p36"/>
          <p:cNvCxnSpPr/>
          <p:nvPr/>
        </p:nvCxnSpPr>
        <p:spPr>
          <a:xfrm>
            <a:off x="-125" y="227087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6"/>
          <p:cNvCxnSpPr/>
          <p:nvPr/>
        </p:nvCxnSpPr>
        <p:spPr>
          <a:xfrm>
            <a:off x="-125" y="314955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6"/>
          <p:cNvCxnSpPr/>
          <p:nvPr/>
        </p:nvCxnSpPr>
        <p:spPr>
          <a:xfrm>
            <a:off x="-125" y="4030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6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35725" y="1403700"/>
            <a:ext cx="4270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3" type="title"/>
          </p:nvPr>
        </p:nvSpPr>
        <p:spPr>
          <a:xfrm>
            <a:off x="3535675" y="2273525"/>
            <a:ext cx="4270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3535675" y="3152225"/>
            <a:ext cx="42702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5" type="title"/>
          </p:nvPr>
        </p:nvSpPr>
        <p:spPr>
          <a:xfrm>
            <a:off x="3535675" y="4036300"/>
            <a:ext cx="42768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62" name="Google Shape;262;p36"/>
          <p:cNvSpPr txBox="1"/>
          <p:nvPr>
            <p:ph idx="1" type="subTitle"/>
          </p:nvPr>
        </p:nvSpPr>
        <p:spPr>
          <a:xfrm>
            <a:off x="2438400" y="1403700"/>
            <a:ext cx="9372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6" type="subTitle"/>
          </p:nvPr>
        </p:nvSpPr>
        <p:spPr>
          <a:xfrm>
            <a:off x="2438400" y="22735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4" name="Google Shape;264;p36"/>
          <p:cNvSpPr txBox="1"/>
          <p:nvPr>
            <p:ph idx="7" type="subTitle"/>
          </p:nvPr>
        </p:nvSpPr>
        <p:spPr>
          <a:xfrm>
            <a:off x="2440950" y="3152225"/>
            <a:ext cx="9348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8" type="subTitle"/>
          </p:nvPr>
        </p:nvSpPr>
        <p:spPr>
          <a:xfrm>
            <a:off x="2438400" y="4028225"/>
            <a:ext cx="937200" cy="8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cxnSp>
        <p:nvCxnSpPr>
          <p:cNvPr id="266" name="Google Shape;266;p36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6"/>
          <p:cNvSpPr txBox="1"/>
          <p:nvPr>
            <p:ph idx="9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8" name="Google Shape;268;p36"/>
          <p:cNvSpPr txBox="1"/>
          <p:nvPr>
            <p:ph idx="1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1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3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>
            <p:ph idx="2" type="pic"/>
          </p:nvPr>
        </p:nvSpPr>
        <p:spPr>
          <a:xfrm>
            <a:off x="6876275" y="19842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3" type="title"/>
          </p:nvPr>
        </p:nvSpPr>
        <p:spPr>
          <a:xfrm>
            <a:off x="228600" y="516850"/>
            <a:ext cx="76197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74" name="Google Shape;274;p37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7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7" name="Google Shape;277;p37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8" name="Google Shape;278;p37"/>
          <p:cNvSpPr/>
          <p:nvPr>
            <p:ph idx="7" type="pic"/>
          </p:nvPr>
        </p:nvSpPr>
        <p:spPr>
          <a:xfrm>
            <a:off x="228500" y="1984331"/>
            <a:ext cx="20481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7"/>
          <p:cNvSpPr/>
          <p:nvPr>
            <p:ph idx="8" type="pic"/>
          </p:nvPr>
        </p:nvSpPr>
        <p:spPr>
          <a:xfrm>
            <a:off x="2441450" y="1984331"/>
            <a:ext cx="2052900" cy="233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7"/>
          <p:cNvSpPr/>
          <p:nvPr>
            <p:ph idx="9" type="pic"/>
          </p:nvPr>
        </p:nvSpPr>
        <p:spPr>
          <a:xfrm>
            <a:off x="4658875" y="1984075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7"/>
          <p:cNvSpPr txBox="1"/>
          <p:nvPr>
            <p:ph idx="1" type="subTitle"/>
          </p:nvPr>
        </p:nvSpPr>
        <p:spPr>
          <a:xfrm>
            <a:off x="228600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13" type="subTitle"/>
          </p:nvPr>
        </p:nvSpPr>
        <p:spPr>
          <a:xfrm>
            <a:off x="24344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14" type="subTitle"/>
          </p:nvPr>
        </p:nvSpPr>
        <p:spPr>
          <a:xfrm>
            <a:off x="4658875" y="4569975"/>
            <a:ext cx="20481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15" type="subTitle"/>
          </p:nvPr>
        </p:nvSpPr>
        <p:spPr>
          <a:xfrm>
            <a:off x="6864750" y="4569975"/>
            <a:ext cx="1725600" cy="3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None/>
              <a:defRPr sz="9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37"/>
          <p:cNvSpPr txBox="1"/>
          <p:nvPr>
            <p:ph idx="16" type="subTitle"/>
          </p:nvPr>
        </p:nvSpPr>
        <p:spPr>
          <a:xfrm>
            <a:off x="224125" y="4317425"/>
            <a:ext cx="20481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6" name="Google Shape;286;p37"/>
          <p:cNvSpPr txBox="1"/>
          <p:nvPr>
            <p:ph idx="17" type="subTitle"/>
          </p:nvPr>
        </p:nvSpPr>
        <p:spPr>
          <a:xfrm>
            <a:off x="2441475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7" name="Google Shape;287;p37"/>
          <p:cNvSpPr txBox="1"/>
          <p:nvPr>
            <p:ph idx="18" type="subTitle"/>
          </p:nvPr>
        </p:nvSpPr>
        <p:spPr>
          <a:xfrm>
            <a:off x="4653113" y="4317425"/>
            <a:ext cx="20529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9" type="subTitle"/>
          </p:nvPr>
        </p:nvSpPr>
        <p:spPr>
          <a:xfrm>
            <a:off x="6876275" y="4329650"/>
            <a:ext cx="1707000" cy="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Data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38"/>
          <p:cNvCxnSpPr/>
          <p:nvPr/>
        </p:nvCxnSpPr>
        <p:spPr>
          <a:xfrm>
            <a:off x="-125" y="1984025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8"/>
          <p:cNvCxnSpPr/>
          <p:nvPr/>
        </p:nvCxnSpPr>
        <p:spPr>
          <a:xfrm>
            <a:off x="-125" y="2960983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8"/>
          <p:cNvCxnSpPr/>
          <p:nvPr/>
        </p:nvCxnSpPr>
        <p:spPr>
          <a:xfrm>
            <a:off x="-125" y="3937942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8"/>
          <p:cNvCxnSpPr/>
          <p:nvPr/>
        </p:nvCxnSpPr>
        <p:spPr>
          <a:xfrm>
            <a:off x="-125" y="4914900"/>
            <a:ext cx="85863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8"/>
          <p:cNvSpPr txBox="1"/>
          <p:nvPr>
            <p:ph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8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8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5" type="title"/>
          </p:nvPr>
        </p:nvSpPr>
        <p:spPr>
          <a:xfrm>
            <a:off x="2276875" y="101815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0" name="Google Shape;300;p38"/>
          <p:cNvSpPr txBox="1"/>
          <p:nvPr>
            <p:ph idx="6" type="title"/>
          </p:nvPr>
        </p:nvSpPr>
        <p:spPr>
          <a:xfrm>
            <a:off x="2276875" y="2961000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1" name="Google Shape;301;p38"/>
          <p:cNvSpPr txBox="1"/>
          <p:nvPr>
            <p:ph idx="7" type="title"/>
          </p:nvPr>
        </p:nvSpPr>
        <p:spPr>
          <a:xfrm>
            <a:off x="2283475" y="3943850"/>
            <a:ext cx="42336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2" name="Google Shape;302;p38"/>
          <p:cNvSpPr txBox="1"/>
          <p:nvPr>
            <p:ph idx="8" type="title"/>
          </p:nvPr>
        </p:nvSpPr>
        <p:spPr>
          <a:xfrm>
            <a:off x="2276875" y="1984025"/>
            <a:ext cx="42336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3" name="Google Shape;303;p38"/>
          <p:cNvSpPr txBox="1"/>
          <p:nvPr>
            <p:ph idx="9" type="title"/>
          </p:nvPr>
        </p:nvSpPr>
        <p:spPr>
          <a:xfrm>
            <a:off x="228600" y="10072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4" name="Google Shape;304;p38"/>
          <p:cNvSpPr txBox="1"/>
          <p:nvPr>
            <p:ph idx="13" type="title"/>
          </p:nvPr>
        </p:nvSpPr>
        <p:spPr>
          <a:xfrm>
            <a:off x="228600" y="19840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5" name="Google Shape;305;p38"/>
          <p:cNvSpPr txBox="1"/>
          <p:nvPr>
            <p:ph idx="14" type="title"/>
          </p:nvPr>
        </p:nvSpPr>
        <p:spPr>
          <a:xfrm>
            <a:off x="228600" y="2966525"/>
            <a:ext cx="2048100" cy="9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15" type="title"/>
          </p:nvPr>
        </p:nvSpPr>
        <p:spPr>
          <a:xfrm>
            <a:off x="228600" y="3938100"/>
            <a:ext cx="2048100" cy="9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None/>
              <a:defRPr sz="36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 2">
  <p:cSld name="CUSTOM_5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/>
          <p:nvPr>
            <p:ph idx="2" type="pic"/>
          </p:nvPr>
        </p:nvSpPr>
        <p:spPr>
          <a:xfrm>
            <a:off x="6875200" y="2571758"/>
            <a:ext cx="17070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9"/>
          <p:cNvSpPr/>
          <p:nvPr>
            <p:ph idx="3" type="pic"/>
          </p:nvPr>
        </p:nvSpPr>
        <p:spPr>
          <a:xfrm>
            <a:off x="4486003" y="818401"/>
            <a:ext cx="4096200" cy="158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10" name="Google Shape;310;p39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39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4" name="Google Shape;314;p39"/>
          <p:cNvSpPr/>
          <p:nvPr>
            <p:ph idx="6" type="pic"/>
          </p:nvPr>
        </p:nvSpPr>
        <p:spPr>
          <a:xfrm>
            <a:off x="228500" y="818404"/>
            <a:ext cx="2048100" cy="15885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39"/>
          <p:cNvSpPr/>
          <p:nvPr>
            <p:ph idx="7" type="pic"/>
          </p:nvPr>
        </p:nvSpPr>
        <p:spPr>
          <a:xfrm>
            <a:off x="233000" y="2571750"/>
            <a:ext cx="2039100" cy="23454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9"/>
          <p:cNvSpPr txBox="1"/>
          <p:nvPr>
            <p:ph idx="8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17" name="Google Shape;317;p39"/>
          <p:cNvSpPr/>
          <p:nvPr>
            <p:ph idx="9" type="pic"/>
          </p:nvPr>
        </p:nvSpPr>
        <p:spPr>
          <a:xfrm>
            <a:off x="2441450" y="2571750"/>
            <a:ext cx="2052900" cy="23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/ Solution">
  <p:cSld name="CUSTOM_6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/>
          <p:nvPr>
            <p:ph idx="2" type="pic"/>
          </p:nvPr>
        </p:nvSpPr>
        <p:spPr>
          <a:xfrm>
            <a:off x="228600" y="2559650"/>
            <a:ext cx="3914100" cy="23520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0"/>
          <p:cNvSpPr/>
          <p:nvPr>
            <p:ph idx="3" type="pic"/>
          </p:nvPr>
        </p:nvSpPr>
        <p:spPr>
          <a:xfrm>
            <a:off x="4658875" y="219850"/>
            <a:ext cx="3319200" cy="2352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1" name="Google Shape;321;p40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0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3" name="Google Shape;323;p40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4" name="Google Shape;324;p40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25" name="Google Shape;325;p40"/>
          <p:cNvSpPr txBox="1"/>
          <p:nvPr>
            <p:ph idx="6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6" name="Google Shape;326;p40"/>
          <p:cNvSpPr txBox="1"/>
          <p:nvPr>
            <p:ph idx="7" type="title"/>
          </p:nvPr>
        </p:nvSpPr>
        <p:spPr>
          <a:xfrm>
            <a:off x="4669800" y="2656800"/>
            <a:ext cx="2036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7" name="Google Shape;327;p40"/>
          <p:cNvSpPr txBox="1"/>
          <p:nvPr>
            <p:ph idx="1" type="body"/>
          </p:nvPr>
        </p:nvSpPr>
        <p:spPr>
          <a:xfrm>
            <a:off x="4658875" y="3030300"/>
            <a:ext cx="31488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8" name="Google Shape;328;p40"/>
          <p:cNvSpPr txBox="1"/>
          <p:nvPr>
            <p:ph idx="8" type="title"/>
          </p:nvPr>
        </p:nvSpPr>
        <p:spPr>
          <a:xfrm>
            <a:off x="234600" y="818400"/>
            <a:ext cx="22068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29" name="Google Shape;329;p40"/>
          <p:cNvSpPr txBox="1"/>
          <p:nvPr>
            <p:ph idx="9" type="body"/>
          </p:nvPr>
        </p:nvSpPr>
        <p:spPr>
          <a:xfrm>
            <a:off x="229850" y="1328800"/>
            <a:ext cx="31488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●"/>
              <a:defRPr>
                <a:solidFill>
                  <a:schemeClr val="dk2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○"/>
              <a:defRPr>
                <a:solidFill>
                  <a:schemeClr val="dk2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exend Light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earch / Finding">
  <p:cSld name="CUSTOM_7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>
            <p:ph idx="2" type="pic"/>
          </p:nvPr>
        </p:nvSpPr>
        <p:spPr>
          <a:xfrm>
            <a:off x="228600" y="1984250"/>
            <a:ext cx="25176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41"/>
          <p:cNvSpPr/>
          <p:nvPr>
            <p:ph idx="3" type="pic"/>
          </p:nvPr>
        </p:nvSpPr>
        <p:spPr>
          <a:xfrm>
            <a:off x="2972440" y="1984250"/>
            <a:ext cx="2623500" cy="2927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3" name="Google Shape;333;p41"/>
          <p:cNvCxnSpPr/>
          <p:nvPr/>
        </p:nvCxnSpPr>
        <p:spPr>
          <a:xfrm>
            <a:off x="8586257" y="1"/>
            <a:ext cx="0" cy="5144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1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erriweather Light"/>
              <a:buNone/>
              <a:defRPr sz="1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Lexend Light"/>
              <a:buNone/>
              <a:defRPr sz="700">
                <a:solidFill>
                  <a:schemeClr val="accent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6" type="title"/>
          </p:nvPr>
        </p:nvSpPr>
        <p:spPr>
          <a:xfrm>
            <a:off x="239525" y="818400"/>
            <a:ext cx="3139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Merriweather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8" name="Google Shape;338;p41"/>
          <p:cNvSpPr txBox="1"/>
          <p:nvPr>
            <p:ph idx="7" type="title"/>
          </p:nvPr>
        </p:nvSpPr>
        <p:spPr>
          <a:xfrm>
            <a:off x="228600" y="219850"/>
            <a:ext cx="204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None/>
              <a:defRPr sz="9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9" name="Google Shape;339;p41"/>
          <p:cNvSpPr/>
          <p:nvPr>
            <p:ph idx="8" type="pic"/>
          </p:nvPr>
        </p:nvSpPr>
        <p:spPr>
          <a:xfrm>
            <a:off x="5760651" y="1984250"/>
            <a:ext cx="2822700" cy="292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1"/>
          <p:cNvSpPr txBox="1"/>
          <p:nvPr>
            <p:ph idx="1" type="body"/>
          </p:nvPr>
        </p:nvSpPr>
        <p:spPr>
          <a:xfrm>
            <a:off x="4494275" y="219850"/>
            <a:ext cx="33192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exend Light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219850"/>
            <a:ext cx="59628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 Light"/>
              <a:buNone/>
              <a:defRPr sz="3000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58875" y="1403700"/>
            <a:ext cx="42564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●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○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 Light"/>
              <a:buChar char="■"/>
              <a:defRPr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734">
          <p15:clr>
            <a:srgbClr val="E46962"/>
          </p15:clr>
        </p15:guide>
        <p15:guide id="3" pos="835">
          <p15:clr>
            <a:srgbClr val="E46962"/>
          </p15:clr>
        </p15:guide>
        <p15:guide id="4" pos="245">
          <p15:clr>
            <a:srgbClr val="E46962"/>
          </p15:clr>
        </p15:guide>
        <p15:guide id="5" pos="1538">
          <p15:clr>
            <a:srgbClr val="E46962"/>
          </p15:clr>
        </p15:guide>
        <p15:guide id="6" pos="2128">
          <p15:clr>
            <a:srgbClr val="E46962"/>
          </p15:clr>
        </p15:guide>
        <p15:guide id="7" orient="horz" pos="326">
          <p15:clr>
            <a:srgbClr val="E46962"/>
          </p15:clr>
        </p15:guide>
        <p15:guide id="8" orient="horz" pos="138">
          <p15:clr>
            <a:srgbClr val="E46962"/>
          </p15:clr>
        </p15:guide>
        <p15:guide id="9" orient="horz" pos="516">
          <p15:clr>
            <a:srgbClr val="E46962"/>
          </p15:clr>
        </p15:guide>
        <p15:guide id="10" orient="horz" pos="884">
          <p15:clr>
            <a:srgbClr val="E46962"/>
          </p15:clr>
        </p15:guide>
        <p15:guide id="11" orient="horz" pos="1250">
          <p15:clr>
            <a:srgbClr val="E46962"/>
          </p15:clr>
        </p15:guide>
        <p15:guide id="12" orient="horz" pos="1620">
          <p15:clr>
            <a:srgbClr val="E46962"/>
          </p15:clr>
        </p15:guide>
        <p15:guide id="13" orient="horz" pos="3097">
          <p15:clr>
            <a:srgbClr val="E46962"/>
          </p15:clr>
        </p15:guide>
        <p15:guide id="14" pos="2831">
          <p15:clr>
            <a:srgbClr val="E46962"/>
          </p15:clr>
        </p15:guide>
        <p15:guide id="15" pos="3525">
          <p15:clr>
            <a:srgbClr val="E46962"/>
          </p15:clr>
        </p15:guide>
        <p15:guide id="16" pos="3629">
          <p15:clr>
            <a:srgbClr val="E46962"/>
          </p15:clr>
        </p15:guide>
        <p15:guide id="17" pos="4219">
          <p15:clr>
            <a:srgbClr val="E46962"/>
          </p15:clr>
        </p15:guide>
        <p15:guide id="18" pos="4332">
          <p15:clr>
            <a:srgbClr val="E46962"/>
          </p15:clr>
        </p15:guide>
        <p15:guide id="19" pos="4922">
          <p15:clr>
            <a:srgbClr val="E46962"/>
          </p15:clr>
        </p15:guide>
        <p15:guide id="20" pos="5026">
          <p15:clr>
            <a:srgbClr val="E46962"/>
          </p15:clr>
        </p15:guide>
        <p15:guide id="21" pos="2241">
          <p15:clr>
            <a:srgbClr val="E46962"/>
          </p15:clr>
        </p15:guide>
        <p15:guide id="22" pos="2935">
          <p15:clr>
            <a:srgbClr val="E46962"/>
          </p15:clr>
        </p15:guide>
        <p15:guide id="23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.jp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r.pinterest.com/hahahaderek/liar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3.jpg"/><Relationship Id="rId7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0" y="-204100"/>
            <a:ext cx="9144000" cy="20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346" name="Google Shape;346;p42"/>
          <p:cNvSpPr txBox="1"/>
          <p:nvPr>
            <p:ph idx="3" type="body"/>
          </p:nvPr>
        </p:nvSpPr>
        <p:spPr>
          <a:xfrm>
            <a:off x="4658775" y="2585350"/>
            <a:ext cx="4278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Oct 21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42"/>
          <p:cNvSpPr txBox="1"/>
          <p:nvPr>
            <p:ph idx="1" type="subTitle"/>
          </p:nvPr>
        </p:nvSpPr>
        <p:spPr>
          <a:xfrm>
            <a:off x="4658775" y="4015525"/>
            <a:ext cx="42564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Kim</a:t>
            </a:r>
            <a:endParaRPr/>
          </a:p>
        </p:txBody>
      </p:sp>
      <p:sp>
        <p:nvSpPr>
          <p:cNvPr id="348" name="Google Shape;348;p42"/>
          <p:cNvSpPr txBox="1"/>
          <p:nvPr>
            <p:ph idx="4" type="body"/>
          </p:nvPr>
        </p:nvSpPr>
        <p:spPr>
          <a:xfrm>
            <a:off x="228600" y="4597400"/>
            <a:ext cx="3150000" cy="3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2" title="Screenshot 2025-10-20 at 10.52.3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"/>
            <a:ext cx="9144003" cy="514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355" name="Google Shape;355;p43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356" name="Google Shape;356;p43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#1</a:t>
            </a:r>
            <a:endParaRPr/>
          </a:p>
        </p:txBody>
      </p:sp>
      <p:sp>
        <p:nvSpPr>
          <p:cNvPr id="357" name="Google Shape;357;p43"/>
          <p:cNvSpPr txBox="1"/>
          <p:nvPr>
            <p:ph idx="6" type="title"/>
          </p:nvPr>
        </p:nvSpPr>
        <p:spPr>
          <a:xfrm>
            <a:off x="254925" y="98250"/>
            <a:ext cx="3139200" cy="10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Inspiration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8" name="Google Shape;358;p43" title="2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2750" y="2430675"/>
            <a:ext cx="2667640" cy="2067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 title="banner-og-c15c4682fb7e7c4d5a4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025400" cy="211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3" title="spr-tier-3-primary-best-party-games-adults-ebrockob-002-d80c3277f5c3411294fb190e54a806d6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925" y="631262"/>
            <a:ext cx="2699153" cy="17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3" title="Screenshot 2025-10-21 at 8.48.47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8712" y="2316270"/>
            <a:ext cx="3753876" cy="260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idx="4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367" name="Google Shape;367;p44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368" name="Google Shape;368;p44"/>
          <p:cNvSpPr txBox="1"/>
          <p:nvPr>
            <p:ph type="title"/>
          </p:nvPr>
        </p:nvSpPr>
        <p:spPr>
          <a:xfrm>
            <a:off x="228600" y="219850"/>
            <a:ext cx="7740000" cy="1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Pinterest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5271100" y="0"/>
            <a:ext cx="33192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Pinterest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4"/>
          <p:cNvSpPr txBox="1"/>
          <p:nvPr>
            <p:ph idx="3" type="body"/>
          </p:nvPr>
        </p:nvSpPr>
        <p:spPr>
          <a:xfrm>
            <a:off x="228600" y="4179600"/>
            <a:ext cx="31500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</a:t>
            </a:r>
            <a:endParaRPr/>
          </a:p>
        </p:txBody>
      </p:sp>
      <p:pic>
        <p:nvPicPr>
          <p:cNvPr id="372" name="Google Shape;372;p44" title="^_^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15925"/>
            <a:ext cx="2025675" cy="382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4" title="stand out from the crowd, be different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5675" y="1315925"/>
            <a:ext cx="2171559" cy="385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4" title="download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222" y="1556100"/>
            <a:ext cx="2393772" cy="35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4" title="_.jpe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18750" y="1555263"/>
            <a:ext cx="2171551" cy="358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381" name="Google Shape;381;p45"/>
          <p:cNvSpPr txBox="1"/>
          <p:nvPr>
            <p:ph idx="5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382" name="Google Shape;382;p45"/>
          <p:cNvSpPr txBox="1"/>
          <p:nvPr>
            <p:ph idx="6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233775" y="432200"/>
            <a:ext cx="52950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000">
                <a:solidFill>
                  <a:schemeClr val="dk1"/>
                </a:solidFill>
              </a:rPr>
              <a:t>React Concept Used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45"/>
          <p:cNvSpPr txBox="1"/>
          <p:nvPr>
            <p:ph idx="8" type="body"/>
          </p:nvPr>
        </p:nvSpPr>
        <p:spPr>
          <a:xfrm>
            <a:off x="233775" y="4328250"/>
            <a:ext cx="2052600" cy="5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App.js (Main Controller)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HomePage.jsx (Landing Page)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LobbyPage.jsx (Waiting Room)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CategoryPage.jsx (Category Selection)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└── GamePage.jsx (Game Interface)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Shared Components: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Button.jsx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Modal.jsx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Input.jsx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NicknameModal.jsx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RoomCode.jsx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CategoryCard.jsx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├── LiarWordToggle.jsx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└── Tips.jsx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85" name="Google Shape;385;p45" title="Screenshot 2025-10-20 at 11.12.1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125" y="1015700"/>
            <a:ext cx="5912420" cy="38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391" name="Google Shape;391;p46"/>
          <p:cNvSpPr txBox="1"/>
          <p:nvPr>
            <p:ph idx="2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Am I the Liar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2" name="Google Shape;392;p46"/>
          <p:cNvSpPr txBox="1"/>
          <p:nvPr>
            <p:ph idx="3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graphicFrame>
        <p:nvGraphicFramePr>
          <p:cNvPr id="393" name="Google Shape;393;p46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{8AD62C83-6FA0-4163-86EE-C0BD27EDA18F}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Concept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Example in My Project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Code Reference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JSX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All components use JSX syntax for UI structure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&lt;Button variant="primary"&gt;Start Game&lt;/Button&gt;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Componentization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Built 3 reusable components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Button, Modal, Toggle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useState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Game state management &amp; UI controls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useState('home') for page navigation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Props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String prop, Function Prop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onClick={handleClick}&gt;,  isOpen={showNicknameModal}   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const HomePage = ({ onStartNewGame, onJoinGame }) =&gt; {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Event Handling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User interactions trigger state changes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onClick={() =&gt; setCurrentPage('lobby')}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CSS Framework</a:t>
                      </a:r>
                      <a:endParaRPr b="1"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Tailwind CSS for responsive styling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0" marR="381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className="bg-red-500 hover:bg-red-600"</a:t>
                      </a:r>
                      <a:endParaRPr sz="11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38100" marB="38100" marR="57150" marL="571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4" name="Google Shape;394;p46"/>
          <p:cNvSpPr txBox="1"/>
          <p:nvPr/>
        </p:nvSpPr>
        <p:spPr>
          <a:xfrm>
            <a:off x="228600" y="274500"/>
            <a:ext cx="58335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React Concept Used</a:t>
            </a:r>
            <a:endParaRPr sz="3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>
            <p:ph idx="2"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400" name="Google Shape;400;p47"/>
          <p:cNvSpPr txBox="1"/>
          <p:nvPr>
            <p:ph idx="3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401" name="Google Shape;401;p47"/>
          <p:cNvSpPr txBox="1"/>
          <p:nvPr>
            <p:ph idx="4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402" name="Google Shape;402;p47"/>
          <p:cNvSpPr txBox="1"/>
          <p:nvPr>
            <p:ph type="title"/>
          </p:nvPr>
        </p:nvSpPr>
        <p:spPr>
          <a:xfrm>
            <a:off x="228600" y="133150"/>
            <a:ext cx="31566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403" name="Google Shape;403;p47" title="Screenshot 2025-10-20 at 11.49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50" y="660775"/>
            <a:ext cx="6293450" cy="448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 rot="-5400000">
            <a:off x="8360500" y="443600"/>
            <a:ext cx="10203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409" name="Google Shape;409;p48"/>
          <p:cNvSpPr txBox="1"/>
          <p:nvPr>
            <p:ph idx="4" type="title"/>
          </p:nvPr>
        </p:nvSpPr>
        <p:spPr>
          <a:xfrm rot="-5400000">
            <a:off x="7417450" y="2291400"/>
            <a:ext cx="29064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410" name="Google Shape;410;p48"/>
          <p:cNvSpPr txBox="1"/>
          <p:nvPr>
            <p:ph idx="5" type="title"/>
          </p:nvPr>
        </p:nvSpPr>
        <p:spPr>
          <a:xfrm>
            <a:off x="8583300" y="4329650"/>
            <a:ext cx="567600" cy="66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411" name="Google Shape;411;p48"/>
          <p:cNvSpPr txBox="1"/>
          <p:nvPr>
            <p:ph idx="7" type="title"/>
          </p:nvPr>
        </p:nvSpPr>
        <p:spPr>
          <a:xfrm>
            <a:off x="388625" y="400100"/>
            <a:ext cx="31473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Next Step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229125" y="2572475"/>
            <a:ext cx="31494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Incorporate supabase to add in backend support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Use Vercel to launch my website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3" name="Google Shape;413;p48" title="Screenshot 2025-10-16 at 8.55.1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25" y="152400"/>
            <a:ext cx="4906876" cy="221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8" title="Screenshot 2025-10-16 at 9.03.4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475" y="2571600"/>
            <a:ext cx="4899975" cy="196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idx="2" type="title"/>
          </p:nvPr>
        </p:nvSpPr>
        <p:spPr>
          <a:xfrm>
            <a:off x="4658875" y="4316425"/>
            <a:ext cx="42564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the Liar</a:t>
            </a:r>
            <a:endParaRPr/>
          </a:p>
        </p:txBody>
      </p:sp>
      <p:sp>
        <p:nvSpPr>
          <p:cNvPr id="420" name="Google Shape;420;p49"/>
          <p:cNvSpPr txBox="1"/>
          <p:nvPr>
            <p:ph type="title"/>
          </p:nvPr>
        </p:nvSpPr>
        <p:spPr>
          <a:xfrm>
            <a:off x="-21000" y="-125200"/>
            <a:ext cx="9186000" cy="1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1820"/>
              <a:t>Thank You</a:t>
            </a:r>
            <a:endParaRPr sz="118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A7BBC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