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69" r:id="rId6"/>
    <p:sldId id="261" r:id="rId7"/>
    <p:sldId id="262" r:id="rId8"/>
    <p:sldId id="257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41" y="-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err="1" smtClean="0"/>
              <a:t>Metalic</a:t>
            </a:r>
            <a:r>
              <a:rPr lang="en-US" dirty="0" smtClean="0"/>
              <a:t>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goodie)</a:t>
            </a:r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- 0.1, 0.2, 0.3 mm (fine, med, coarse)</a:t>
            </a:r>
          </a:p>
          <a:p>
            <a:r>
              <a:rPr lang="en-US" dirty="0" smtClean="0"/>
              <a:t>Shells - 1,2,…? (2 is common, 4 or more extreme)</a:t>
            </a:r>
          </a:p>
          <a:p>
            <a:r>
              <a:rPr lang="en-US" dirty="0" smtClean="0"/>
              <a:t>Infill -10% - 100% (20% is common)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</a:t>
            </a:r>
            <a:r>
              <a:rPr lang="en-US" dirty="0" smtClean="0">
                <a:solidFill>
                  <a:srgbClr val="7030A0"/>
                </a:solidFill>
              </a:rPr>
              <a:t>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450</Words>
  <Application>Microsoft Office PowerPoint</Application>
  <PresentationFormat>On-screen Show (4:3)</PresentationFormat>
  <Paragraphs>95</Paragraphs>
  <Slides>20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3D Printing</vt:lpstr>
      <vt:lpstr>WELCOME!</vt:lpstr>
      <vt:lpstr>Introductions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</vt:lpstr>
      <vt:lpstr>Support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</cp:lastModifiedBy>
  <cp:revision>19</cp:revision>
  <dcterms:created xsi:type="dcterms:W3CDTF">2015-06-21T19:49:38Z</dcterms:created>
  <dcterms:modified xsi:type="dcterms:W3CDTF">2015-06-23T11:40:03Z</dcterms:modified>
</cp:coreProperties>
</file>