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75" r:id="rId5"/>
    <p:sldId id="281" r:id="rId6"/>
    <p:sldId id="282" r:id="rId7"/>
    <p:sldId id="259" r:id="rId8"/>
    <p:sldId id="269" r:id="rId9"/>
    <p:sldId id="261" r:id="rId10"/>
    <p:sldId id="262" r:id="rId11"/>
    <p:sldId id="257" r:id="rId12"/>
    <p:sldId id="263" r:id="rId13"/>
    <p:sldId id="260" r:id="rId14"/>
    <p:sldId id="264" r:id="rId15"/>
    <p:sldId id="295" r:id="rId16"/>
    <p:sldId id="265" r:id="rId17"/>
    <p:sldId id="266" r:id="rId18"/>
    <p:sldId id="267" r:id="rId19"/>
    <p:sldId id="268" r:id="rId20"/>
    <p:sldId id="270" r:id="rId21"/>
    <p:sldId id="271" r:id="rId22"/>
    <p:sldId id="272" r:id="rId23"/>
    <p:sldId id="290" r:id="rId24"/>
    <p:sldId id="288" r:id="rId25"/>
    <p:sldId id="283" r:id="rId26"/>
    <p:sldId id="273" r:id="rId27"/>
    <p:sldId id="289" r:id="rId28"/>
    <p:sldId id="276" r:id="rId29"/>
    <p:sldId id="291" r:id="rId30"/>
    <p:sldId id="274" r:id="rId31"/>
    <p:sldId id="292" r:id="rId32"/>
    <p:sldId id="277" r:id="rId33"/>
    <p:sldId id="278" r:id="rId34"/>
    <p:sldId id="284" r:id="rId35"/>
    <p:sldId id="279" r:id="rId36"/>
    <p:sldId id="293" r:id="rId37"/>
    <p:sldId id="285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www.youtube.com/watch?feature=player_embedded&amp;v=zQxa920YGaU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www.youtube.com/watch?feature=player_embedded&amp;v=nxhUjPmxrP0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FREE!</a:t>
            </a:r>
          </a:p>
          <a:p>
            <a:r>
              <a:rPr lang="en-US" dirty="0"/>
              <a:t>Boise Public Library</a:t>
            </a:r>
          </a:p>
          <a:p>
            <a:pPr lvl="1"/>
            <a:r>
              <a:rPr lang="en-US" dirty="0"/>
              <a:t>Online sign-up 2 hour slots</a:t>
            </a:r>
          </a:p>
          <a:p>
            <a:r>
              <a:rPr lang="en-US" dirty="0"/>
              <a:t>Meridian Library District (Unbound)</a:t>
            </a:r>
          </a:p>
          <a:p>
            <a:pPr lvl="1"/>
            <a:r>
              <a:rPr lang="en-US" dirty="0"/>
              <a:t>Send them your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smtClean="0"/>
              <a:t>Metallic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/>
              <a:t>Tinkercad</a:t>
            </a:r>
            <a:r>
              <a:rPr lang="en-US" dirty="0"/>
              <a:t> (web based)</a:t>
            </a:r>
          </a:p>
          <a:p>
            <a:pPr lvl="2"/>
            <a:r>
              <a:rPr lang="en-US" dirty="0" err="1"/>
              <a:t>OnShape</a:t>
            </a:r>
            <a:r>
              <a:rPr lang="en-US" dirty="0"/>
              <a:t> (web based)</a:t>
            </a:r>
          </a:p>
          <a:p>
            <a:pPr lvl="2"/>
            <a:r>
              <a:rPr lang="en-US" dirty="0" err="1"/>
              <a:t>Meshmixer</a:t>
            </a:r>
            <a:endParaRPr lang="en-US" dirty="0"/>
          </a:p>
          <a:p>
            <a:pPr lvl="2"/>
            <a:r>
              <a:rPr lang="en-US" dirty="0"/>
              <a:t>Blender (open source)</a:t>
            </a:r>
          </a:p>
          <a:p>
            <a:pPr lvl="2"/>
            <a:r>
              <a:rPr lang="en-US" dirty="0" err="1"/>
              <a:t>Autocad</a:t>
            </a:r>
            <a:r>
              <a:rPr lang="en-US" dirty="0"/>
              <a:t> 123D Design</a:t>
            </a:r>
          </a:p>
          <a:p>
            <a:pPr lvl="2"/>
            <a:r>
              <a:rPr lang="en-US" dirty="0" err="1"/>
              <a:t>openSCAD</a:t>
            </a:r>
            <a:r>
              <a:rPr lang="en-US" dirty="0"/>
              <a:t> (open source; code based)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/>
              <a:t>Cura</a:t>
            </a:r>
            <a:r>
              <a:rPr lang="en-US" dirty="0"/>
              <a:t> (</a:t>
            </a:r>
            <a:r>
              <a:rPr lang="en-US" dirty="0" err="1"/>
              <a:t>Ulitmaker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Repetier</a:t>
            </a:r>
            <a:r>
              <a:rPr lang="en-US" dirty="0" smtClean="0"/>
              <a:t> </a:t>
            </a:r>
            <a:r>
              <a:rPr lang="en-US" dirty="0" smtClean="0"/>
              <a:t>(includes </a:t>
            </a:r>
            <a:r>
              <a:rPr lang="en-US" dirty="0"/>
              <a:t>Slic3r 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Skeinforge</a:t>
            </a:r>
            <a:r>
              <a:rPr lang="en-US" dirty="0"/>
              <a:t> used in </a:t>
            </a:r>
            <a:r>
              <a:rPr lang="en-US" dirty="0" err="1"/>
              <a:t>ReplicatorG</a:t>
            </a:r>
            <a:r>
              <a:rPr lang="en-US" dirty="0"/>
              <a:t> (oldie but a goodie)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4800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</a:t>
            </a:r>
          </a:p>
          <a:p>
            <a:r>
              <a:rPr lang="en-US" dirty="0" smtClean="0"/>
              <a:t>Shells</a:t>
            </a:r>
          </a:p>
          <a:p>
            <a:r>
              <a:rPr lang="en-US" dirty="0" smtClean="0"/>
              <a:t>Infill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502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</a:t>
            </a:r>
          </a:p>
          <a:p>
            <a:pPr lvl="1"/>
            <a:r>
              <a:rPr lang="en-US" dirty="0"/>
              <a:t>0.1 mm, </a:t>
            </a:r>
            <a:r>
              <a:rPr lang="en-US" dirty="0" smtClean="0"/>
              <a:t>(fine)</a:t>
            </a:r>
          </a:p>
          <a:p>
            <a:pPr lvl="1"/>
            <a:r>
              <a:rPr lang="en-US" dirty="0"/>
              <a:t>0.2 mm, </a:t>
            </a:r>
            <a:r>
              <a:rPr lang="en-US" dirty="0" smtClean="0"/>
              <a:t>(med)</a:t>
            </a:r>
          </a:p>
          <a:p>
            <a:pPr lvl="1"/>
            <a:r>
              <a:rPr lang="en-US" dirty="0" smtClean="0"/>
              <a:t>0.3 mm (coarse)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72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~  </a:t>
            </a:r>
            <a:r>
              <a:rPr lang="en-US" dirty="0" smtClean="0"/>
              <a:t>0.4mm </a:t>
            </a:r>
          </a:p>
          <a:p>
            <a:pPr lvl="1"/>
            <a:r>
              <a:rPr lang="en-US" dirty="0" smtClean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315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Shells – </a:t>
            </a:r>
          </a:p>
          <a:p>
            <a:pPr lvl="1"/>
            <a:r>
              <a:rPr lang="en-US" dirty="0" smtClean="0"/>
              <a:t>How many layers around the outside</a:t>
            </a:r>
          </a:p>
          <a:p>
            <a:pPr lvl="1"/>
            <a:r>
              <a:rPr lang="en-US" dirty="0" smtClean="0"/>
              <a:t>1,2,…? (2 is common, 4 or more extreme)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Infill –</a:t>
            </a:r>
          </a:p>
          <a:p>
            <a:pPr lvl="1"/>
            <a:r>
              <a:rPr lang="en-US" dirty="0" smtClean="0"/>
              <a:t>10% - 100% </a:t>
            </a:r>
          </a:p>
          <a:p>
            <a:pPr lvl="1"/>
            <a:r>
              <a:rPr lang="en-US" dirty="0" smtClean="0"/>
              <a:t>10% - 20% is common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5867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Printed material that is not part of the finished model</a:t>
            </a:r>
          </a:p>
          <a:p>
            <a:pPr lvl="1"/>
            <a:r>
              <a:rPr lang="en-US" dirty="0" smtClean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2386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Nov 13 </a:t>
            </a:r>
            <a:r>
              <a:rPr lang="en-US" dirty="0" smtClean="0"/>
              <a:t>– Code &amp; Coffee (free)</a:t>
            </a:r>
          </a:p>
          <a:p>
            <a:r>
              <a:rPr lang="en-US" dirty="0" smtClean="0"/>
              <a:t>2017</a:t>
            </a:r>
            <a:endParaRPr lang="en-US" dirty="0" smtClean="0"/>
          </a:p>
          <a:p>
            <a:pPr lvl="1"/>
            <a:r>
              <a:rPr lang="en-US" dirty="0" smtClean="0"/>
              <a:t>Beginning of the year party!</a:t>
            </a:r>
          </a:p>
          <a:p>
            <a:pPr lvl="1"/>
            <a:r>
              <a:rPr lang="en-US" dirty="0" smtClean="0"/>
              <a:t>More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pPr marL="0" indent="0">
              <a:buNone/>
            </a:pPr>
            <a:r>
              <a:rPr lang="en-US" dirty="0" smtClean="0"/>
              <a:t>These are both used to help the model stick to the build platform and reduce warping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5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431893"/>
            <a:ext cx="2451163" cy="245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29" y="2057437"/>
            <a:ext cx="1448753" cy="14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2" y="2383650"/>
            <a:ext cx="772668" cy="121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0" y="1047750"/>
            <a:ext cx="321945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728">
            <a:off x="559499" y="39390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6" y="1035957"/>
            <a:ext cx="1905000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9" y="4020457"/>
            <a:ext cx="411480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28"/>
            <a:ext cx="8229600" cy="986971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r>
              <a:rPr lang="en-US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</a:p>
          <a:p>
            <a:r>
              <a:rPr lang="en-US" dirty="0" smtClean="0"/>
              <a:t>Material is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bag</a:t>
            </a:r>
          </a:p>
          <a:p>
            <a:pPr lvl="1"/>
            <a:r>
              <a:rPr lang="en-US" dirty="0" smtClean="0"/>
              <a:t>Hot Glue gun</a:t>
            </a:r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857</Words>
  <Application>Microsoft Office PowerPoint</Application>
  <PresentationFormat>On-screen Show (4:3)</PresentationFormat>
  <Paragraphs>191</Paragraphs>
  <Slides>38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 3D Printing</vt:lpstr>
      <vt:lpstr>WELCOME!</vt:lpstr>
      <vt:lpstr>Upcoming Events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Terminology / Settings</vt:lpstr>
      <vt:lpstr>Bed Leveling is Important</vt:lpstr>
      <vt:lpstr>Terminology / Settings</vt:lpstr>
      <vt:lpstr>Terminology / Settings</vt:lpstr>
      <vt:lpstr>Infill</vt:lpstr>
      <vt:lpstr>Terminology / Settings</vt:lpstr>
      <vt:lpstr>Support</vt:lpstr>
      <vt:lpstr>Terminology / Settings</vt:lpstr>
      <vt:lpstr>Skirt / Brim</vt:lpstr>
      <vt:lpstr>Raft</vt:lpstr>
      <vt:lpstr>Stick It</vt:lpstr>
      <vt:lpstr>Danger! Danger! Will Robinson!</vt:lpstr>
      <vt:lpstr>Common Tools</vt:lpstr>
      <vt:lpstr>How Many ‘x’ Can I Print?</vt:lpstr>
      <vt:lpstr>Questions!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 Jacaway</cp:lastModifiedBy>
  <cp:revision>44</cp:revision>
  <dcterms:created xsi:type="dcterms:W3CDTF">2015-06-21T19:49:38Z</dcterms:created>
  <dcterms:modified xsi:type="dcterms:W3CDTF">2016-11-10T20:59:51Z</dcterms:modified>
</cp:coreProperties>
</file>