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8" r:id="rId4"/>
    <p:sldId id="275" r:id="rId5"/>
    <p:sldId id="281" r:id="rId6"/>
    <p:sldId id="282" r:id="rId7"/>
    <p:sldId id="259" r:id="rId8"/>
    <p:sldId id="269" r:id="rId9"/>
    <p:sldId id="261" r:id="rId10"/>
    <p:sldId id="262" r:id="rId11"/>
    <p:sldId id="257" r:id="rId12"/>
    <p:sldId id="263" r:id="rId13"/>
    <p:sldId id="260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6" r:id="rId24"/>
    <p:sldId id="274" r:id="rId25"/>
    <p:sldId id="277" r:id="rId26"/>
    <p:sldId id="278" r:id="rId27"/>
    <p:sldId id="279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GDI Events at Trailhead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July 12, 1:00 – 3:00 pm Code &amp; Coffee</a:t>
            </a:r>
          </a:p>
          <a:p>
            <a:r>
              <a:rPr lang="en-US" dirty="0" smtClean="0"/>
              <a:t>July 15, 5:30 – 7:30 pm Intro to Databases &amp; </a:t>
            </a:r>
            <a:r>
              <a:rPr lang="en-US" dirty="0" smtClean="0"/>
              <a:t>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err="1" smtClean="0"/>
              <a:t>Metalic</a:t>
            </a:r>
            <a:r>
              <a:rPr lang="en-US" dirty="0" smtClean="0"/>
              <a:t>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- 0.1, 0.2, 0.3 mm (fine, med, coarse)</a:t>
            </a:r>
          </a:p>
          <a:p>
            <a:r>
              <a:rPr lang="en-US" dirty="0" smtClean="0"/>
              <a:t>Shells - 1,2,…? (2 is common, 4 or more extreme)</a:t>
            </a:r>
          </a:p>
          <a:p>
            <a:r>
              <a:rPr lang="en-US" dirty="0" smtClean="0"/>
              <a:t>Infill -10% - 100% (10% - 20% is common)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=  </a:t>
            </a:r>
            <a:r>
              <a:rPr lang="en-US" dirty="0" smtClean="0"/>
              <a:t>0.3969mm </a:t>
            </a:r>
          </a:p>
          <a:p>
            <a:pPr lvl="1"/>
            <a:r>
              <a:rPr lang="en-US" dirty="0" smtClean="0"/>
              <a:t>Sheet of paper is ~ 0.05mm thick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  <a:endParaRPr lang="en-US" dirty="0" smtClean="0"/>
          </a:p>
          <a:p>
            <a:r>
              <a:rPr lang="en-US" dirty="0" smtClean="0"/>
              <a:t>Material is</a:t>
            </a:r>
            <a:r>
              <a:rPr lang="en-US" dirty="0" smtClean="0"/>
              <a:t>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bag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743</Words>
  <Application>Microsoft Office PowerPoint</Application>
  <PresentationFormat>On-screen Show (4:3)</PresentationFormat>
  <Paragraphs>154</Paragraphs>
  <Slides>30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Upcoming GDI Events at Trailhead</vt:lpstr>
      <vt:lpstr>Introduction to 3D Printing</vt:lpstr>
      <vt:lpstr>WELCOME!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Infill</vt:lpstr>
      <vt:lpstr>Support</vt:lpstr>
      <vt:lpstr>Skirt / Brim</vt:lpstr>
      <vt:lpstr>Raft</vt:lpstr>
      <vt:lpstr>Danger! Danger! Will Robinson!</vt:lpstr>
      <vt:lpstr>Bed Leveling is Important</vt:lpstr>
      <vt:lpstr>Stick It</vt:lpstr>
      <vt:lpstr>How Many ‘x’ Can I Print?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 Jacaway</cp:lastModifiedBy>
  <cp:revision>34</cp:revision>
  <dcterms:created xsi:type="dcterms:W3CDTF">2015-06-21T19:49:38Z</dcterms:created>
  <dcterms:modified xsi:type="dcterms:W3CDTF">2015-06-24T22:21:38Z</dcterms:modified>
</cp:coreProperties>
</file>