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8" r:id="rId4"/>
    <p:sldId id="275" r:id="rId5"/>
    <p:sldId id="281" r:id="rId6"/>
    <p:sldId id="259" r:id="rId7"/>
    <p:sldId id="269" r:id="rId8"/>
    <p:sldId id="261" r:id="rId9"/>
    <p:sldId id="262" r:id="rId10"/>
    <p:sldId id="257" r:id="rId11"/>
    <p:sldId id="263" r:id="rId12"/>
    <p:sldId id="260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6" r:id="rId23"/>
    <p:sldId id="274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41" y="-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4ECC-79A4-43A1-8C02-28912ED20E3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Qxa920YGaU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xhUjPmxrP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d.com/" TargetMode="External"/><Relationship Id="rId2" Type="http://schemas.openxmlformats.org/officeDocument/2006/relationships/hyperlink" Target="http://www.thingivers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GDI Events at Trailhead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 smtClean="0"/>
              <a:t>July 12, 1:00 – 3:00 pm Code &amp; Coffee</a:t>
            </a:r>
          </a:p>
          <a:p>
            <a:r>
              <a:rPr lang="en-US" dirty="0" smtClean="0"/>
              <a:t>July 15, 5:30 – 7:30 pm Intro to Databases &amp; SQL</a:t>
            </a:r>
          </a:p>
          <a:p>
            <a:r>
              <a:rPr lang="en-US" dirty="0" smtClean="0"/>
              <a:t>July 24,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 smtClean="0"/>
              <a:t>Delta Style Printer (video)</a:t>
            </a:r>
            <a:endParaRPr lang="en-US" dirty="0"/>
          </a:p>
        </p:txBody>
      </p:sp>
      <p:pic>
        <p:nvPicPr>
          <p:cNvPr id="4" name="zQxa920YGa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19200"/>
            <a:ext cx="6019800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2484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 Style Printer</a:t>
            </a:r>
            <a:endParaRPr lang="en-US" dirty="0"/>
          </a:p>
        </p:txBody>
      </p:sp>
      <p:pic>
        <p:nvPicPr>
          <p:cNvPr id="4" name="nxhUjPmxrP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7800" y="1143000"/>
            <a:ext cx="6477000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Money, Money,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Overall price range $500 - $2500+</a:t>
            </a:r>
          </a:p>
          <a:p>
            <a:r>
              <a:rPr lang="en-US" dirty="0" smtClean="0"/>
              <a:t>Why the difference?</a:t>
            </a:r>
          </a:p>
          <a:p>
            <a:r>
              <a:rPr lang="en-US" dirty="0" smtClean="0"/>
              <a:t>Technology (type) and build volume.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(material)</a:t>
            </a:r>
          </a:p>
          <a:p>
            <a:pPr lvl="1"/>
            <a:r>
              <a:rPr lang="en-US" dirty="0" smtClean="0"/>
              <a:t>Filament</a:t>
            </a:r>
          </a:p>
          <a:p>
            <a:pPr lvl="2"/>
            <a:r>
              <a:rPr lang="en-US" dirty="0" smtClean="0"/>
              <a:t>PLA ($500 kit)</a:t>
            </a:r>
          </a:p>
          <a:p>
            <a:pPr lvl="2"/>
            <a:r>
              <a:rPr lang="en-US" dirty="0" smtClean="0"/>
              <a:t>ABS (heated bed) (+$100)</a:t>
            </a:r>
          </a:p>
          <a:p>
            <a:pPr lvl="2"/>
            <a:r>
              <a:rPr lang="en-US" dirty="0" smtClean="0"/>
              <a:t>Assembled (+$150)</a:t>
            </a:r>
          </a:p>
          <a:p>
            <a:pPr lvl="2"/>
            <a:r>
              <a:rPr lang="en-US" dirty="0" smtClean="0"/>
              <a:t>Dual Head (+$200)</a:t>
            </a:r>
          </a:p>
          <a:p>
            <a:pPr lvl="1"/>
            <a:r>
              <a:rPr lang="en-US" dirty="0" smtClean="0"/>
              <a:t>Resin (DLP)</a:t>
            </a:r>
          </a:p>
        </p:txBody>
      </p:sp>
    </p:spTree>
    <p:extLst>
      <p:ext uri="{BB962C8B-B14F-4D97-AF65-F5344CB8AC3E}">
        <p14:creationId xmlns:p14="http://schemas.microsoft.com/office/powerpoint/2010/main" val="38677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Build Volume</a:t>
            </a:r>
          </a:p>
          <a:p>
            <a:pPr lvl="1"/>
            <a:r>
              <a:rPr lang="en-US" dirty="0" smtClean="0"/>
              <a:t>4” x 4” x 4” ($400)</a:t>
            </a:r>
          </a:p>
          <a:p>
            <a:pPr lvl="1"/>
            <a:r>
              <a:rPr lang="en-US" dirty="0" smtClean="0"/>
              <a:t>10” x 10” x 10” ($1000+)</a:t>
            </a:r>
          </a:p>
          <a:p>
            <a:pPr lvl="1"/>
            <a:r>
              <a:rPr lang="en-US" dirty="0" smtClean="0"/>
              <a:t>7” x 15” x 7” DLP ($2500+)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Size 1.75mm (standard) &amp; 3.00mm (old)</a:t>
            </a: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PLA (Strong, stiff, fast print)</a:t>
            </a:r>
          </a:p>
          <a:p>
            <a:pPr lvl="1"/>
            <a:r>
              <a:rPr lang="en-US" dirty="0" smtClean="0"/>
              <a:t>ABS (Heated bed, higher temp, slight flex)</a:t>
            </a:r>
          </a:p>
          <a:p>
            <a:pPr lvl="1"/>
            <a:r>
              <a:rPr lang="en-US" dirty="0" smtClean="0"/>
              <a:t>Flex (rubber like)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 Exotics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Nylon (Very Strong, very high print temp)</a:t>
            </a:r>
          </a:p>
          <a:p>
            <a:pPr lvl="1"/>
            <a:r>
              <a:rPr lang="en-US" dirty="0" smtClean="0"/>
              <a:t>Wood</a:t>
            </a:r>
          </a:p>
          <a:p>
            <a:pPr lvl="1"/>
            <a:r>
              <a:rPr lang="en-US" dirty="0" smtClean="0"/>
              <a:t>Conductive</a:t>
            </a:r>
          </a:p>
          <a:p>
            <a:pPr lvl="1"/>
            <a:r>
              <a:rPr lang="en-US" dirty="0" err="1" smtClean="0"/>
              <a:t>Metalic</a:t>
            </a:r>
            <a:r>
              <a:rPr lang="en-US" dirty="0" smtClean="0"/>
              <a:t> (bronze, iron,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Ceramic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need a 3D model (.</a:t>
            </a:r>
            <a:r>
              <a:rPr lang="en-US" dirty="0" err="1" smtClean="0"/>
              <a:t>stl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Use an existing model </a:t>
            </a:r>
          </a:p>
          <a:p>
            <a:pPr lvl="2"/>
            <a:r>
              <a:rPr lang="en-US" dirty="0" smtClean="0">
                <a:hlinkClick r:id="rId2"/>
              </a:rPr>
              <a:t>www.thingiverse.com</a:t>
            </a:r>
            <a:endParaRPr lang="en-US" dirty="0" smtClean="0"/>
          </a:p>
          <a:p>
            <a:pPr lvl="1"/>
            <a:r>
              <a:rPr lang="en-US" dirty="0" smtClean="0"/>
              <a:t>Make your own model</a:t>
            </a:r>
          </a:p>
          <a:p>
            <a:pPr lvl="2"/>
            <a:r>
              <a:rPr lang="en-US" dirty="0" err="1" smtClean="0"/>
              <a:t>Tinkercad</a:t>
            </a:r>
            <a:r>
              <a:rPr lang="en-US" dirty="0" smtClean="0"/>
              <a:t> (web based </a:t>
            </a:r>
            <a:r>
              <a:rPr lang="en-US" dirty="0" smtClean="0">
                <a:hlinkClick r:id="rId3"/>
              </a:rPr>
              <a:t>www.tinkercad.com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Meshmixer</a:t>
            </a:r>
            <a:endParaRPr lang="en-US" dirty="0" smtClean="0"/>
          </a:p>
          <a:p>
            <a:pPr lvl="2"/>
            <a:r>
              <a:rPr lang="en-US" dirty="0" smtClean="0"/>
              <a:t>Blender (open source)</a:t>
            </a:r>
          </a:p>
          <a:p>
            <a:pPr lvl="2"/>
            <a:r>
              <a:rPr lang="en-US" dirty="0" err="1" smtClean="0"/>
              <a:t>Autocad</a:t>
            </a:r>
            <a:r>
              <a:rPr lang="en-US" dirty="0" smtClean="0"/>
              <a:t> 123D Design</a:t>
            </a:r>
          </a:p>
        </p:txBody>
      </p:sp>
    </p:spTree>
    <p:extLst>
      <p:ext uri="{BB962C8B-B14F-4D97-AF65-F5344CB8AC3E}">
        <p14:creationId xmlns:p14="http://schemas.microsoft.com/office/powerpoint/2010/main" val="15515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3D printers use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smtClean="0"/>
              <a:t>Set of instructions (movement, speed, temp,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109" y="20574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(**** </a:t>
            </a:r>
            <a:r>
              <a:rPr lang="en-US" dirty="0" err="1" smtClean="0"/>
              <a:t>start.gcode</a:t>
            </a:r>
            <a:r>
              <a:rPr lang="en-US" dirty="0" smtClean="0"/>
              <a:t> for The Replicator, dual head ****)</a:t>
            </a:r>
          </a:p>
          <a:p>
            <a:r>
              <a:rPr lang="en-US" dirty="0" smtClean="0"/>
              <a:t>M103 (disable RPM)</a:t>
            </a:r>
          </a:p>
          <a:p>
            <a:r>
              <a:rPr lang="en-US" dirty="0" smtClean="0"/>
              <a:t>M73 P0 (enable build progress)</a:t>
            </a:r>
          </a:p>
          <a:p>
            <a:r>
              <a:rPr lang="en-US" dirty="0" smtClean="0"/>
              <a:t>G21 (set units to mm)</a:t>
            </a:r>
          </a:p>
          <a:p>
            <a:r>
              <a:rPr lang="en-US" dirty="0" smtClean="0"/>
              <a:t>G90 (set positioning to absolute)</a:t>
            </a:r>
          </a:p>
          <a:p>
            <a:r>
              <a:rPr lang="en-US" dirty="0" smtClean="0"/>
              <a:t>M109 S065 T0 (set HBP temperature)</a:t>
            </a:r>
          </a:p>
          <a:p>
            <a:r>
              <a:rPr lang="en-US" dirty="0" smtClean="0"/>
              <a:t>M104 S220 T0 (set extruder temperature) (temp updated by </a:t>
            </a:r>
            <a:r>
              <a:rPr lang="en-US" dirty="0" err="1" smtClean="0"/>
              <a:t>printOMatic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G1 X-29.91 Y-29.91 Z0.1 F1080.0 E1.0</a:t>
            </a:r>
          </a:p>
          <a:p>
            <a:r>
              <a:rPr lang="en-US" dirty="0" smtClean="0"/>
              <a:t>G1 X-23.5 Y-35.17 Z0.1 F1080.0 E1.3</a:t>
            </a:r>
          </a:p>
          <a:p>
            <a:r>
              <a:rPr lang="en-US" dirty="0" smtClean="0"/>
              <a:t>G1 X-16.19 Y-39.08 Z0.1 F1080.0 E1.6</a:t>
            </a:r>
          </a:p>
          <a:p>
            <a:r>
              <a:rPr lang="en-US" dirty="0" smtClean="0"/>
              <a:t>G1 X-8.25 Y-41.49 Z0.1 F1080.0 E1.9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3D 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12975"/>
            <a:ext cx="8458200" cy="17526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 I want to say one word to you. Just one word</a:t>
            </a:r>
            <a:r>
              <a:rPr lang="en-US" dirty="0" smtClean="0"/>
              <a:t>.…</a:t>
            </a:r>
          </a:p>
          <a:p>
            <a:r>
              <a:rPr lang="en-US" dirty="0" smtClean="0"/>
              <a:t>Plastics”</a:t>
            </a:r>
          </a:p>
          <a:p>
            <a:r>
              <a:rPr lang="en-US" dirty="0" smtClean="0"/>
              <a:t>The Graduate - 1967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Slicers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Convert Models to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err="1" smtClean="0"/>
              <a:t>Skeinforge</a:t>
            </a:r>
            <a:r>
              <a:rPr lang="en-US" dirty="0" smtClean="0"/>
              <a:t> used in </a:t>
            </a:r>
            <a:r>
              <a:rPr lang="en-US" dirty="0" err="1" smtClean="0"/>
              <a:t>ReplicatorG</a:t>
            </a:r>
            <a:r>
              <a:rPr lang="en-US" dirty="0" smtClean="0"/>
              <a:t> (oldie but a goodie)</a:t>
            </a:r>
          </a:p>
          <a:p>
            <a:pPr lvl="1"/>
            <a:r>
              <a:rPr lang="en-US" dirty="0" smtClean="0"/>
              <a:t>Slic3r </a:t>
            </a:r>
          </a:p>
          <a:p>
            <a:pPr lvl="1"/>
            <a:r>
              <a:rPr lang="en-US" dirty="0" err="1" smtClean="0"/>
              <a:t>KISSlicer</a:t>
            </a:r>
            <a:endParaRPr lang="en-US" dirty="0" smtClean="0"/>
          </a:p>
          <a:p>
            <a:pPr lvl="1"/>
            <a:r>
              <a:rPr lang="en-US" dirty="0" err="1" smtClean="0"/>
              <a:t>Makerware</a:t>
            </a:r>
            <a:r>
              <a:rPr lang="en-US" dirty="0" smtClean="0"/>
              <a:t> (</a:t>
            </a:r>
            <a:r>
              <a:rPr lang="en-US" dirty="0" err="1" smtClean="0"/>
              <a:t>Makerbot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Simplify3D ($$$)</a:t>
            </a:r>
          </a:p>
        </p:txBody>
      </p:sp>
    </p:spTree>
    <p:extLst>
      <p:ext uri="{BB962C8B-B14F-4D97-AF65-F5344CB8AC3E}">
        <p14:creationId xmlns:p14="http://schemas.microsoft.com/office/powerpoint/2010/main" val="14904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- 0.1, 0.2, 0.3 mm (fine, med, coarse)</a:t>
            </a:r>
          </a:p>
          <a:p>
            <a:r>
              <a:rPr lang="en-US" dirty="0" smtClean="0"/>
              <a:t>Shells - 1,2,…? (2 is common, 4 or more extreme)</a:t>
            </a:r>
          </a:p>
          <a:p>
            <a:r>
              <a:rPr lang="en-US" dirty="0" smtClean="0"/>
              <a:t>Infill -10% - 100% </a:t>
            </a:r>
            <a:r>
              <a:rPr lang="en-US" dirty="0" smtClean="0"/>
              <a:t>(10% - 20</a:t>
            </a:r>
            <a:r>
              <a:rPr lang="en-US" dirty="0" smtClean="0"/>
              <a:t>% is common)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Skirt (brim)</a:t>
            </a:r>
          </a:p>
          <a:p>
            <a:r>
              <a:rPr lang="en-US" dirty="0" smtClean="0"/>
              <a:t>Raft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Infill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80352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10%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66064" y="481733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40%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152900" cy="34515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978729" cy="34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Overhangs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7644" y="1600200"/>
            <a:ext cx="3318556" cy="348507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2971800" cy="3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Skirt / Brim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743" y="509416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7805" y="509416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19200"/>
            <a:ext cx="4286250" cy="3604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9200"/>
            <a:ext cx="4510352" cy="3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Raft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4590197" cy="3661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79593"/>
            <a:ext cx="4070557" cy="3445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32674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47188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Danger! Danger! Will Robinson!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55097"/>
              </p:ext>
            </p:extLst>
          </p:nvPr>
        </p:nvGraphicFramePr>
        <p:xfrm>
          <a:off x="457200" y="1143000"/>
          <a:ext cx="8382000" cy="25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609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Plastic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Bed / Table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Nozzle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PLA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 – 65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r>
                        <a:rPr lang="en-US" sz="2800" baseline="0" dirty="0" smtClean="0"/>
                        <a:t> - </a:t>
                      </a:r>
                      <a:r>
                        <a:rPr lang="en-US" sz="2800" dirty="0" smtClean="0"/>
                        <a:t>149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200 - 210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392 – 410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 – 115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230 - 239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225 - 235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437 - 455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ice cream </a:t>
            </a:r>
            <a:r>
              <a:rPr lang="en-US" smtClean="0">
                <a:solidFill>
                  <a:srgbClr val="7030A0"/>
                </a:solidFill>
              </a:rPr>
              <a:t>or desert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Uses for 3D Printers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10000"/>
          </a:xfrm>
        </p:spPr>
        <p:txBody>
          <a:bodyPr/>
          <a:lstStyle/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Small lot manufacturing (cookie cutters)</a:t>
            </a:r>
          </a:p>
          <a:p>
            <a:r>
              <a:rPr lang="en-US" dirty="0" smtClean="0"/>
              <a:t>Specialized or hard to find items (car parts)</a:t>
            </a:r>
          </a:p>
          <a:p>
            <a:r>
              <a:rPr lang="en-US" dirty="0" smtClean="0"/>
              <a:t>Education (music, animals)</a:t>
            </a:r>
          </a:p>
          <a:p>
            <a:r>
              <a:rPr lang="en-US" dirty="0" smtClean="0"/>
              <a:t>To be determined!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My Favorite Thing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It was a Saturday morning….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3D Pinter 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2949060" cy="2133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66800"/>
            <a:ext cx="2316753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1066800"/>
            <a:ext cx="27940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3657600"/>
            <a:ext cx="19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Cartesian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900714" y="3657600"/>
            <a:ext cx="117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Delta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643732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DLP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Cartesian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" y="990600"/>
            <a:ext cx="3896972" cy="2819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90600"/>
            <a:ext cx="480060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7108"/>
            <a:ext cx="471073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572</Words>
  <Application>Microsoft Office PowerPoint</Application>
  <PresentationFormat>On-screen Show (4:3)</PresentationFormat>
  <Paragraphs>132</Paragraphs>
  <Slides>26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Upcoming GDI Events at Trailhead</vt:lpstr>
      <vt:lpstr>Introduction to 3D Printing</vt:lpstr>
      <vt:lpstr>WELCOME!</vt:lpstr>
      <vt:lpstr>Introductions</vt:lpstr>
      <vt:lpstr>Uses for 3D Printers</vt:lpstr>
      <vt:lpstr>My Favorite Thing</vt:lpstr>
      <vt:lpstr>3D Pinter Types</vt:lpstr>
      <vt:lpstr>Cartesian</vt:lpstr>
      <vt:lpstr>Delta</vt:lpstr>
      <vt:lpstr>Delta Style Printer (video)</vt:lpstr>
      <vt:lpstr>DLP</vt:lpstr>
      <vt:lpstr>DLP Style Printer</vt:lpstr>
      <vt:lpstr>Money, Money, Money</vt:lpstr>
      <vt:lpstr>Differences</vt:lpstr>
      <vt:lpstr>Differences</vt:lpstr>
      <vt:lpstr>Filament</vt:lpstr>
      <vt:lpstr>Filament Exotics</vt:lpstr>
      <vt:lpstr>What to Print?</vt:lpstr>
      <vt:lpstr>How to Print?</vt:lpstr>
      <vt:lpstr>Slicers</vt:lpstr>
      <vt:lpstr>Terminology / Settings</vt:lpstr>
      <vt:lpstr>Infill</vt:lpstr>
      <vt:lpstr>Support</vt:lpstr>
      <vt:lpstr>Skirt / Brim</vt:lpstr>
      <vt:lpstr>Raft</vt:lpstr>
      <vt:lpstr>Danger! Danger! Will Robinson!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3D Printing</dc:title>
  <dc:creator>Sharky</dc:creator>
  <cp:lastModifiedBy>Sharky</cp:lastModifiedBy>
  <cp:revision>27</cp:revision>
  <dcterms:created xsi:type="dcterms:W3CDTF">2015-06-21T19:49:38Z</dcterms:created>
  <dcterms:modified xsi:type="dcterms:W3CDTF">2015-06-24T10:48:07Z</dcterms:modified>
</cp:coreProperties>
</file>