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274C4-7413-4165-A8DE-EE8FA91A5D7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01D4-811B-4353-BF62-D4A6BEA95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0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274C4-7413-4165-A8DE-EE8FA91A5D7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01D4-811B-4353-BF62-D4A6BEA95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0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274C4-7413-4165-A8DE-EE8FA91A5D7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01D4-811B-4353-BF62-D4A6BEA95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1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274C4-7413-4165-A8DE-EE8FA91A5D7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01D4-811B-4353-BF62-D4A6BEA95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7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274C4-7413-4165-A8DE-EE8FA91A5D7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01D4-811B-4353-BF62-D4A6BEA95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0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274C4-7413-4165-A8DE-EE8FA91A5D7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01D4-811B-4353-BF62-D4A6BEA95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274C4-7413-4165-A8DE-EE8FA91A5D7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01D4-811B-4353-BF62-D4A6BEA95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9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274C4-7413-4165-A8DE-EE8FA91A5D7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01D4-811B-4353-BF62-D4A6BEA95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274C4-7413-4165-A8DE-EE8FA91A5D7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01D4-811B-4353-BF62-D4A6BEA95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2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274C4-7413-4165-A8DE-EE8FA91A5D7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01D4-811B-4353-BF62-D4A6BEA95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274C4-7413-4165-A8DE-EE8FA91A5D7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01D4-811B-4353-BF62-D4A6BEA95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7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274C4-7413-4165-A8DE-EE8FA91A5D7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101D4-811B-4353-BF62-D4A6BEA95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1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 smtClean="0"/>
              <a:t>Introduction to Arduino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41575"/>
            <a:ext cx="6400800" cy="1752600"/>
          </a:xfrm>
        </p:spPr>
        <p:txBody>
          <a:bodyPr/>
          <a:lstStyle/>
          <a:p>
            <a:r>
              <a:rPr lang="en-US" dirty="0" smtClean="0"/>
              <a:t>The cardboard box for geeks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55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The Cardboard Box for Geeks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762000"/>
            <a:ext cx="4114800" cy="5211763"/>
          </a:xfrm>
        </p:spPr>
        <p:txBody>
          <a:bodyPr lIns="0" rIns="0"/>
          <a:lstStyle/>
          <a:p>
            <a:pPr marL="457200" lvl="1" indent="0">
              <a:buNone/>
            </a:pPr>
            <a:r>
              <a:rPr lang="en-US" sz="4000" dirty="0" smtClean="0"/>
              <a:t>Turn Signal Jacket.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8382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25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The Cardboard Box for Geeks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762000"/>
            <a:ext cx="4114800" cy="5211763"/>
          </a:xfrm>
        </p:spPr>
        <p:txBody>
          <a:bodyPr lIns="0" rIns="0"/>
          <a:lstStyle/>
          <a:p>
            <a:pPr marL="457200" lvl="1" indent="0">
              <a:buNone/>
            </a:pPr>
            <a:r>
              <a:rPr lang="en-US" sz="4000" dirty="0" smtClean="0"/>
              <a:t>Segway style skateboard.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838200"/>
            <a:ext cx="4753311" cy="354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04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The Cardboard Box for Geeks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762000"/>
            <a:ext cx="4114800" cy="5211763"/>
          </a:xfrm>
        </p:spPr>
        <p:txBody>
          <a:bodyPr lIns="0" rIns="0"/>
          <a:lstStyle/>
          <a:p>
            <a:pPr marL="457200" lvl="1" indent="0">
              <a:buNone/>
            </a:pPr>
            <a:r>
              <a:rPr lang="en-US" sz="4000" dirty="0" err="1" smtClean="0"/>
              <a:t>Quadcopters</a:t>
            </a:r>
            <a:r>
              <a:rPr lang="en-US" sz="4000" dirty="0" smtClean="0"/>
              <a:t>!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990600"/>
            <a:ext cx="54864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90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The Cardboard Box for Geeks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762000"/>
            <a:ext cx="4114800" cy="5211763"/>
          </a:xfrm>
        </p:spPr>
        <p:txBody>
          <a:bodyPr lIns="0" rIns="0"/>
          <a:lstStyle/>
          <a:p>
            <a:pPr marL="457200" lvl="1" indent="0">
              <a:buNone/>
            </a:pPr>
            <a:r>
              <a:rPr lang="en-US" sz="4000" dirty="0" smtClean="0"/>
              <a:t>3D Printers!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762000"/>
            <a:ext cx="47625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97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The Cardboard Box for Geeks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762000"/>
            <a:ext cx="4114800" cy="5211763"/>
          </a:xfrm>
        </p:spPr>
        <p:txBody>
          <a:bodyPr lIns="0" rIns="0"/>
          <a:lstStyle/>
          <a:p>
            <a:pPr marL="457200" lvl="1" indent="0">
              <a:buNone/>
            </a:pPr>
            <a:r>
              <a:rPr lang="en-US" sz="4000" dirty="0" smtClean="0"/>
              <a:t>RFID Cat Door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829" y="948871"/>
            <a:ext cx="2895600" cy="386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629" y="948871"/>
            <a:ext cx="28956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06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The Cardboard Box for Geeks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762000"/>
            <a:ext cx="4114800" cy="5211763"/>
          </a:xfrm>
        </p:spPr>
        <p:txBody>
          <a:bodyPr lIns="0" rIns="0"/>
          <a:lstStyle/>
          <a:p>
            <a:pPr marL="457200" lvl="1" indent="0">
              <a:buNone/>
            </a:pPr>
            <a:r>
              <a:rPr lang="en-US" sz="4000" dirty="0" smtClean="0"/>
              <a:t>Remote Controlled Lawnmower.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914400"/>
            <a:ext cx="56134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59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The Cardboard Box for Geeks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762000"/>
            <a:ext cx="4114800" cy="5211763"/>
          </a:xfrm>
        </p:spPr>
        <p:txBody>
          <a:bodyPr lIns="0" rIns="0"/>
          <a:lstStyle/>
          <a:p>
            <a:pPr marL="457200" lvl="1" indent="0">
              <a:buNone/>
            </a:pPr>
            <a:r>
              <a:rPr lang="en-US" sz="4000" dirty="0" smtClean="0"/>
              <a:t>Sonic Glove for the blind.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990600"/>
            <a:ext cx="3880258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07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The Cardboard Box for Geeks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762000"/>
            <a:ext cx="4114800" cy="5211763"/>
          </a:xfrm>
        </p:spPr>
        <p:txBody>
          <a:bodyPr lIns="0" rIns="0"/>
          <a:lstStyle/>
          <a:p>
            <a:pPr marL="457200" lvl="1" indent="0">
              <a:buNone/>
            </a:pPr>
            <a:r>
              <a:rPr lang="en-US" sz="4000" dirty="0" smtClean="0"/>
              <a:t>Flame throwing Jack O’ Lantern.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990600"/>
            <a:ext cx="5016808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49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The Cardboard Box for Geeks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762000"/>
            <a:ext cx="4114800" cy="5211763"/>
          </a:xfrm>
        </p:spPr>
        <p:txBody>
          <a:bodyPr lIns="0" rIns="0"/>
          <a:lstStyle/>
          <a:p>
            <a:pPr marL="457200" lvl="1" indent="0">
              <a:buNone/>
            </a:pPr>
            <a:r>
              <a:rPr lang="en-US" sz="4000" dirty="0" smtClean="0"/>
              <a:t>SUMO BOTS!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629" y="838200"/>
            <a:ext cx="5283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3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In The Beginning…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/>
              <a:t>The first Arduino</a:t>
            </a:r>
          </a:p>
          <a:p>
            <a:pPr lvl="1"/>
            <a:r>
              <a:rPr lang="en-US" dirty="0" smtClean="0"/>
              <a:t>955 – 1015 A.D</a:t>
            </a:r>
          </a:p>
          <a:p>
            <a:pPr lvl="1"/>
            <a:r>
              <a:rPr lang="en-US" dirty="0" smtClean="0"/>
              <a:t>King of Italy 1002-1014</a:t>
            </a:r>
          </a:p>
          <a:p>
            <a:r>
              <a:rPr lang="en-US" dirty="0" smtClean="0"/>
              <a:t>Arduino Namesake</a:t>
            </a:r>
          </a:p>
          <a:p>
            <a:pPr lvl="1"/>
            <a:r>
              <a:rPr lang="en-US" dirty="0" smtClean="0"/>
              <a:t>Bar in </a:t>
            </a:r>
            <a:r>
              <a:rPr lang="en-US" dirty="0" err="1" smtClean="0"/>
              <a:t>Ivrea</a:t>
            </a:r>
            <a:r>
              <a:rPr lang="en-US" dirty="0" smtClean="0"/>
              <a:t> Italy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958487"/>
            <a:ext cx="1362456" cy="1394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545294"/>
            <a:ext cx="3076194" cy="23071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743200"/>
            <a:ext cx="2895600" cy="1955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862943" y="4368734"/>
            <a:ext cx="457200" cy="2541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6"/>
          </p:cNvCxnSpPr>
          <p:nvPr/>
        </p:nvCxnSpPr>
        <p:spPr>
          <a:xfrm flipV="1">
            <a:off x="3320143" y="4013167"/>
            <a:ext cx="1371600" cy="48263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66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Arduino As We Know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191000" cy="5211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Arduino (2005)</a:t>
            </a:r>
          </a:p>
          <a:p>
            <a:pPr lvl="1"/>
            <a:r>
              <a:rPr lang="en-US" dirty="0" smtClean="0"/>
              <a:t>First board / design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714" y="2057400"/>
            <a:ext cx="2667000" cy="22882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57400"/>
            <a:ext cx="3185528" cy="2319338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4572000" y="914399"/>
            <a:ext cx="41910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Arduino Uno (2010)</a:t>
            </a:r>
          </a:p>
          <a:p>
            <a:pPr lvl="1"/>
            <a:r>
              <a:rPr lang="en-US" dirty="0" smtClean="0"/>
              <a:t>R3 Released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/>
              <a:t>Designed by 5 students </a:t>
            </a:r>
          </a:p>
          <a:p>
            <a:pPr lvl="1"/>
            <a:r>
              <a:rPr lang="en-US" dirty="0" smtClean="0"/>
              <a:t>Affordable </a:t>
            </a:r>
          </a:p>
          <a:p>
            <a:pPr lvl="1"/>
            <a:r>
              <a:rPr lang="en-US" dirty="0" smtClean="0"/>
              <a:t>Open Source </a:t>
            </a:r>
          </a:p>
          <a:p>
            <a:pPr lvl="1"/>
            <a:r>
              <a:rPr lang="en-US" dirty="0" smtClean="0"/>
              <a:t>Easy to program for beginners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449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Design Success!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/>
              <a:t>Designed by 5 students </a:t>
            </a:r>
          </a:p>
          <a:p>
            <a:pPr lvl="1"/>
            <a:r>
              <a:rPr lang="en-US" dirty="0" smtClean="0"/>
              <a:t>Affordable </a:t>
            </a:r>
          </a:p>
          <a:p>
            <a:pPr lvl="2"/>
            <a:r>
              <a:rPr lang="en-US" b="1" dirty="0" smtClean="0">
                <a:solidFill>
                  <a:srgbClr val="00B050"/>
                </a:solidFill>
              </a:rPr>
              <a:t>&lt; $30</a:t>
            </a:r>
          </a:p>
          <a:p>
            <a:pPr lvl="1"/>
            <a:r>
              <a:rPr lang="en-US" dirty="0" smtClean="0"/>
              <a:t>Open Source</a:t>
            </a:r>
          </a:p>
          <a:p>
            <a:pPr lvl="2"/>
            <a:r>
              <a:rPr lang="en-US" b="1" dirty="0" smtClean="0">
                <a:solidFill>
                  <a:srgbClr val="00B050"/>
                </a:solidFill>
              </a:rPr>
              <a:t>Creative Commons license</a:t>
            </a:r>
          </a:p>
          <a:p>
            <a:pPr lvl="1"/>
            <a:r>
              <a:rPr lang="en-US" dirty="0" smtClean="0"/>
              <a:t>Easy to program for beginners</a:t>
            </a:r>
          </a:p>
          <a:p>
            <a:pPr lvl="2"/>
            <a:r>
              <a:rPr lang="en-US" b="1" dirty="0" smtClean="0">
                <a:solidFill>
                  <a:srgbClr val="00B050"/>
                </a:solidFill>
              </a:rPr>
              <a:t>700,000 + Official Arduino Boards sold (2013)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3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Show and Tell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/>
              <a:t>Arduino Uno R3</a:t>
            </a:r>
          </a:p>
          <a:p>
            <a:r>
              <a:rPr lang="en-US" dirty="0" smtClean="0"/>
              <a:t>Arduino Yun (</a:t>
            </a:r>
            <a:r>
              <a:rPr lang="en-US" dirty="0" err="1" smtClean="0"/>
              <a:t>linux</a:t>
            </a:r>
            <a:r>
              <a:rPr lang="en-US" dirty="0" smtClean="0"/>
              <a:t> and </a:t>
            </a:r>
            <a:r>
              <a:rPr lang="en-US" dirty="0" err="1" smtClean="0"/>
              <a:t>Wifi</a:t>
            </a:r>
            <a:r>
              <a:rPr lang="en-US" dirty="0" smtClean="0"/>
              <a:t> built in)</a:t>
            </a:r>
          </a:p>
          <a:p>
            <a:r>
              <a:rPr lang="en-US" dirty="0" smtClean="0"/>
              <a:t>Trinket Pro (Arduino compatible)</a:t>
            </a:r>
          </a:p>
          <a:p>
            <a:r>
              <a:rPr lang="en-US" dirty="0" smtClean="0"/>
              <a:t>Shields</a:t>
            </a:r>
          </a:p>
          <a:p>
            <a:pPr lvl="1"/>
            <a:r>
              <a:rPr lang="en-US" dirty="0" smtClean="0"/>
              <a:t>Motor / Servo controllers</a:t>
            </a:r>
          </a:p>
          <a:p>
            <a:pPr lvl="1"/>
            <a:r>
              <a:rPr lang="en-US" dirty="0" err="1" smtClean="0"/>
              <a:t>BlueTooth</a:t>
            </a:r>
            <a:r>
              <a:rPr lang="en-US" dirty="0" smtClean="0"/>
              <a:t> LTE</a:t>
            </a:r>
          </a:p>
          <a:p>
            <a:pPr lvl="1"/>
            <a:r>
              <a:rPr lang="en-US" dirty="0" smtClean="0"/>
              <a:t>GPS</a:t>
            </a:r>
          </a:p>
          <a:p>
            <a:pPr lvl="1"/>
            <a:r>
              <a:rPr lang="en-US" dirty="0" smtClean="0"/>
              <a:t>Data Logging</a:t>
            </a:r>
          </a:p>
          <a:p>
            <a:pPr lvl="1"/>
            <a:r>
              <a:rPr lang="en-US" dirty="0" smtClean="0"/>
              <a:t>Many more!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5366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The Cardboard Box for Geeks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762000"/>
            <a:ext cx="4114800" cy="5211763"/>
          </a:xfrm>
        </p:spPr>
        <p:txBody>
          <a:bodyPr lIns="0" rIns="0"/>
          <a:lstStyle/>
          <a:p>
            <a:pPr marL="457200" lvl="1" indent="0">
              <a:buNone/>
            </a:pPr>
            <a:r>
              <a:rPr lang="en-US" sz="4000" dirty="0" smtClean="0"/>
              <a:t>Twitter enabled coffee maker.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235" y="914400"/>
            <a:ext cx="4928763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40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The Cardboard Box for Geeks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762000"/>
            <a:ext cx="4114800" cy="5211763"/>
          </a:xfrm>
        </p:spPr>
        <p:txBody>
          <a:bodyPr lIns="0" rIns="0"/>
          <a:lstStyle/>
          <a:p>
            <a:pPr marL="457200" lvl="1" indent="0">
              <a:buNone/>
            </a:pPr>
            <a:r>
              <a:rPr lang="en-US" sz="4000" dirty="0" smtClean="0"/>
              <a:t>Remote Bartender.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990600"/>
            <a:ext cx="54864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The Cardboard Box for Geeks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762000"/>
            <a:ext cx="4114800" cy="5211763"/>
          </a:xfrm>
        </p:spPr>
        <p:txBody>
          <a:bodyPr lIns="0" rIns="0"/>
          <a:lstStyle/>
          <a:p>
            <a:pPr marL="457200" lvl="1" indent="0">
              <a:buNone/>
            </a:pPr>
            <a:r>
              <a:rPr lang="en-US" sz="4000" dirty="0" smtClean="0"/>
              <a:t>Shoes that flash when you walk.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762000"/>
            <a:ext cx="4114800" cy="442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7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5811</TotalTime>
  <Words>239</Words>
  <Application>Microsoft Office PowerPoint</Application>
  <PresentationFormat>On-screen Show (4:3)</PresentationFormat>
  <Paragraphs>60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Introduction to Arduino</vt:lpstr>
      <vt:lpstr>In The Beginning…</vt:lpstr>
      <vt:lpstr>Arduino As We Know It</vt:lpstr>
      <vt:lpstr>Design Goals</vt:lpstr>
      <vt:lpstr>Design Success!</vt:lpstr>
      <vt:lpstr>Show and Tell</vt:lpstr>
      <vt:lpstr>The Cardboard Box for Geeks</vt:lpstr>
      <vt:lpstr>The Cardboard Box for Geeks</vt:lpstr>
      <vt:lpstr>The Cardboard Box for Geeks</vt:lpstr>
      <vt:lpstr>The Cardboard Box for Geeks</vt:lpstr>
      <vt:lpstr>The Cardboard Box for Geeks</vt:lpstr>
      <vt:lpstr>The Cardboard Box for Geeks</vt:lpstr>
      <vt:lpstr>The Cardboard Box for Geeks</vt:lpstr>
      <vt:lpstr>The Cardboard Box for Geeks</vt:lpstr>
      <vt:lpstr>The Cardboard Box for Geeks</vt:lpstr>
      <vt:lpstr>The Cardboard Box for Geeks</vt:lpstr>
      <vt:lpstr>The Cardboard Box for Geeks</vt:lpstr>
      <vt:lpstr>The Cardboard Box for Geeks</vt:lpstr>
    </vt:vector>
  </TitlesOfParts>
  <Company>Clearwater Analytics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Arduino</dc:title>
  <dc:creator>Sharky Jacaway</dc:creator>
  <cp:lastModifiedBy>Sharky Jacaway</cp:lastModifiedBy>
  <cp:revision>11</cp:revision>
  <dcterms:created xsi:type="dcterms:W3CDTF">2015-03-16T14:38:03Z</dcterms:created>
  <dcterms:modified xsi:type="dcterms:W3CDTF">2015-03-20T15:29:06Z</dcterms:modified>
</cp:coreProperties>
</file>