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23" r:id="rId3"/>
    <p:sldId id="256" r:id="rId4"/>
    <p:sldId id="289" r:id="rId5"/>
    <p:sldId id="290" r:id="rId6"/>
    <p:sldId id="257" r:id="rId7"/>
    <p:sldId id="274" r:id="rId8"/>
    <p:sldId id="258" r:id="rId9"/>
    <p:sldId id="259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93" r:id="rId45"/>
    <p:sldId id="307" r:id="rId46"/>
    <p:sldId id="302" r:id="rId47"/>
    <p:sldId id="29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6" r:id="rId56"/>
    <p:sldId id="312" r:id="rId57"/>
    <p:sldId id="313" r:id="rId58"/>
    <p:sldId id="314" r:id="rId59"/>
    <p:sldId id="315" r:id="rId60"/>
    <p:sldId id="309" r:id="rId61"/>
    <p:sldId id="318" r:id="rId62"/>
    <p:sldId id="317" r:id="rId63"/>
    <p:sldId id="319" r:id="rId64"/>
    <p:sldId id="320" r:id="rId65"/>
    <p:sldId id="322" r:id="rId66"/>
    <p:sldId id="321" r:id="rId67"/>
  </p:sldIdLst>
  <p:sldSz cx="9144000" cy="6858000" type="screen4x3"/>
  <p:notesSz cx="6858000" cy="9144000"/>
  <p:custShowLst>
    <p:custShow name="Intro" id="0">
      <p:sldLst>
        <p:sld r:id="rId2"/>
        <p:sld r:id="rId48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Oct 13</a:t>
            </a:r>
            <a:r>
              <a:rPr lang="en-US" dirty="0"/>
              <a:t>– </a:t>
            </a:r>
            <a:r>
              <a:rPr lang="en-US" dirty="0" smtClean="0"/>
              <a:t>Introduction </a:t>
            </a:r>
            <a:r>
              <a:rPr lang="en-US" dirty="0"/>
              <a:t>to 3D </a:t>
            </a:r>
            <a:r>
              <a:rPr lang="en-US" dirty="0" smtClean="0"/>
              <a:t>Printing</a:t>
            </a:r>
            <a:endParaRPr lang="en-US" dirty="0" smtClean="0"/>
          </a:p>
          <a:p>
            <a:pPr lvl="1"/>
            <a:r>
              <a:rPr lang="en-US" dirty="0" smtClean="0"/>
              <a:t>Boise Public Library (free)</a:t>
            </a:r>
            <a:endParaRPr lang="en-US" dirty="0" smtClean="0"/>
          </a:p>
          <a:p>
            <a:r>
              <a:rPr lang="en-US" dirty="0" smtClean="0"/>
              <a:t>Oct 24 </a:t>
            </a:r>
            <a:r>
              <a:rPr lang="en-US" dirty="0" smtClean="0"/>
              <a:t>– Into to Arduino and Robotics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4hrs *$30.00</a:t>
            </a:r>
            <a:endParaRPr lang="en-US" dirty="0" smtClean="0"/>
          </a:p>
          <a:p>
            <a:r>
              <a:rPr lang="en-US" dirty="0" smtClean="0"/>
              <a:t>Nov 1 – Code &amp; Coffee</a:t>
            </a:r>
            <a:endParaRPr lang="en-US" dirty="0" smtClean="0"/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Huh 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Break Time!</a:t>
            </a:r>
          </a:p>
          <a:p>
            <a:pPr marL="0" indent="0" algn="ctr">
              <a:buNone/>
            </a:pPr>
            <a:r>
              <a:rPr lang="en-US" sz="4000" dirty="0" smtClean="0"/>
              <a:t>SQL </a:t>
            </a:r>
            <a:r>
              <a:rPr lang="en-US" sz="4000" dirty="0"/>
              <a:t>in the sequel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</a:t>
            </a:r>
            <a:r>
              <a:rPr lang="en-US" dirty="0" smtClean="0">
                <a:solidFill>
                  <a:srgbClr val="7030A0"/>
                </a:solidFill>
              </a:rPr>
              <a:t>season (winter, spring, summer, fall)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25635"/>
              </p:ext>
            </p:extLst>
          </p:nvPr>
        </p:nvGraphicFramePr>
        <p:xfrm>
          <a:off x="3505993" y="2362200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001630"/>
              </p:ext>
            </p:extLst>
          </p:nvPr>
        </p:nvGraphicFramePr>
        <p:xfrm>
          <a:off x="304800" y="24384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02502"/>
              </p:ext>
            </p:extLst>
          </p:nvPr>
        </p:nvGraphicFramePr>
        <p:xfrm>
          <a:off x="6636067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30098"/>
              </p:ext>
            </p:extLst>
          </p:nvPr>
        </p:nvGraphicFramePr>
        <p:xfrm>
          <a:off x="3505993" y="2362200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653449"/>
              </p:ext>
            </p:extLst>
          </p:nvPr>
        </p:nvGraphicFramePr>
        <p:xfrm>
          <a:off x="447040" y="24384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54111"/>
              </p:ext>
            </p:extLst>
          </p:nvPr>
        </p:nvGraphicFramePr>
        <p:xfrm>
          <a:off x="6630987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76600"/>
            <a:ext cx="7415166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10945</TotalTime>
  <Words>2012</Words>
  <Application>Microsoft Office PowerPoint</Application>
  <PresentationFormat>On-screen Show (4:3)</PresentationFormat>
  <Paragraphs>926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Sharky’s Odd Rules</vt:lpstr>
      <vt:lpstr>Upcoming Events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Huh WHERE!</vt:lpstr>
      <vt:lpstr>Basic SELECT Statement</vt:lpstr>
      <vt:lpstr>SQL!</vt:lpstr>
      <vt:lpstr>Sharky’s Odd Rules Continued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85</cp:revision>
  <dcterms:created xsi:type="dcterms:W3CDTF">2015-05-06T16:11:51Z</dcterms:created>
  <dcterms:modified xsi:type="dcterms:W3CDTF">2015-10-06T21:44:23Z</dcterms:modified>
</cp:coreProperties>
</file>