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23" r:id="rId3"/>
    <p:sldId id="256" r:id="rId4"/>
    <p:sldId id="289" r:id="rId5"/>
    <p:sldId id="290" r:id="rId6"/>
    <p:sldId id="257" r:id="rId7"/>
    <p:sldId id="274" r:id="rId8"/>
    <p:sldId id="258" r:id="rId9"/>
    <p:sldId id="259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7" r:id="rId45"/>
    <p:sldId id="302" r:id="rId46"/>
    <p:sldId id="293" r:id="rId47"/>
    <p:sldId id="292" r:id="rId48"/>
    <p:sldId id="303" r:id="rId49"/>
    <p:sldId id="304" r:id="rId50"/>
    <p:sldId id="305" r:id="rId51"/>
    <p:sldId id="306" r:id="rId52"/>
    <p:sldId id="308" r:id="rId53"/>
    <p:sldId id="310" r:id="rId54"/>
    <p:sldId id="311" r:id="rId55"/>
    <p:sldId id="316" r:id="rId56"/>
    <p:sldId id="312" r:id="rId57"/>
    <p:sldId id="313" r:id="rId58"/>
    <p:sldId id="314" r:id="rId59"/>
    <p:sldId id="315" r:id="rId60"/>
    <p:sldId id="309" r:id="rId61"/>
    <p:sldId id="318" r:id="rId62"/>
    <p:sldId id="317" r:id="rId63"/>
    <p:sldId id="319" r:id="rId64"/>
    <p:sldId id="320" r:id="rId65"/>
    <p:sldId id="322" r:id="rId66"/>
    <p:sldId id="321" r:id="rId67"/>
  </p:sldIdLst>
  <p:sldSz cx="9144000" cy="6858000" type="screen4x3"/>
  <p:notesSz cx="6858000" cy="9144000"/>
  <p:custShowLst>
    <p:custShow name="Intro" id="0">
      <p:sldLst>
        <p:sld r:id="rId2"/>
        <p:sld r:id="rId48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July 25 – Intro to Programming with Python Class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hrs</a:t>
            </a:r>
            <a:r>
              <a:rPr lang="en-US" dirty="0" smtClean="0"/>
              <a:t>; $66.00</a:t>
            </a:r>
          </a:p>
          <a:p>
            <a:r>
              <a:rPr lang="en-US" dirty="0" smtClean="0"/>
              <a:t>Aug 4 – Intro to 3D Printing Presentation (tentative)</a:t>
            </a:r>
          </a:p>
          <a:p>
            <a:r>
              <a:rPr lang="en-US" dirty="0" smtClean="0"/>
              <a:t>TBD – Into to Arduino and Robotics Class</a:t>
            </a:r>
          </a:p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1752600"/>
          </a:xfrm>
        </p:spPr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0" y="3428395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412067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48006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0180" y="4746171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173" y="2590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Huh 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Break Time!</a:t>
            </a:r>
          </a:p>
          <a:p>
            <a:pPr marL="0" indent="0" algn="ctr">
              <a:buNone/>
            </a:pPr>
            <a:r>
              <a:rPr lang="en-US" sz="4000" dirty="0"/>
              <a:t>More SQL in the sequel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circle/>
      </p:transition>
    </mc:Choice>
    <mc:Fallback xmlns="">
      <p:transition spd="slow" advClick="0" advTm="1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09800"/>
            <a:ext cx="4925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5334000" cy="34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86497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95390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99155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2052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51048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4592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&lt;path&gt;GDIDB3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712"/>
            <a:ext cx="35094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0" y="2271712"/>
            <a:ext cx="53273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1782" y="1447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/GDIDB3”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76600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4483" y="3135086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988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974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7467600" cy="33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35111" y="22098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78" y="2345883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" y="2329555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398" y="3718088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0178" y="3663659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71" y="1508288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76600"/>
            <a:ext cx="7415166" cy="28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54102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name&gt; (column,…)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INSERT INTO </a:t>
            </a:r>
            <a:r>
              <a:rPr lang="en-US" b="1" dirty="0">
                <a:solidFill>
                  <a:srgbClr val="7030A0"/>
                </a:solidFill>
              </a:rPr>
              <a:t>Rooms </a:t>
            </a:r>
            <a:r>
              <a:rPr lang="en-US" b="1" dirty="0" smtClean="0">
                <a:solidFill>
                  <a:srgbClr val="7030A0"/>
                </a:solidFill>
              </a:rPr>
              <a:t>(Room)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VALUES (‘Kitchen’);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Rooms;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35729"/>
            <a:ext cx="7586662" cy="31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4338" y="4495800"/>
            <a:ext cx="1719262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SELECT – Retrieve (SELECT)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Sharky\GDI\thatAllFol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63612"/>
            <a:ext cx="5443537" cy="44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10406</TotalTime>
  <Words>2007</Words>
  <Application>Microsoft Office PowerPoint</Application>
  <PresentationFormat>On-screen Show (4:3)</PresentationFormat>
  <Paragraphs>925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Office Theme</vt:lpstr>
      <vt:lpstr>Sharky’s Odd Rules</vt:lpstr>
      <vt:lpstr>Upcoming Events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Basic SELECT Statement</vt:lpstr>
      <vt:lpstr>SQL!</vt:lpstr>
      <vt:lpstr>Huh WHERE!</vt:lpstr>
      <vt:lpstr>Sharky’s Odd Rules Continued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 Statement</vt:lpstr>
      <vt:lpstr>Anatomy of an INSERT Statement</vt:lpstr>
      <vt:lpstr>INSERT Statement</vt:lpstr>
      <vt:lpstr>SQL Statements</vt:lpstr>
      <vt:lpstr>PowerPoint Presentation</vt:lpstr>
      <vt:lpstr>Intro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81</cp:revision>
  <dcterms:created xsi:type="dcterms:W3CDTF">2015-05-06T16:11:51Z</dcterms:created>
  <dcterms:modified xsi:type="dcterms:W3CDTF">2015-07-15T02:03:58Z</dcterms:modified>
</cp:coreProperties>
</file>