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89" r:id="rId4"/>
    <p:sldId id="290" r:id="rId5"/>
    <p:sldId id="257" r:id="rId6"/>
    <p:sldId id="274" r:id="rId7"/>
    <p:sldId id="258" r:id="rId8"/>
    <p:sldId id="259" r:id="rId9"/>
    <p:sldId id="260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7" r:id="rId47"/>
    <p:sldId id="302" r:id="rId48"/>
    <p:sldId id="303" r:id="rId49"/>
    <p:sldId id="304" r:id="rId50"/>
    <p:sldId id="305" r:id="rId51"/>
    <p:sldId id="306" r:id="rId52"/>
    <p:sldId id="308" r:id="rId53"/>
    <p:sldId id="310" r:id="rId54"/>
    <p:sldId id="311" r:id="rId55"/>
    <p:sldId id="316" r:id="rId56"/>
    <p:sldId id="312" r:id="rId57"/>
    <p:sldId id="313" r:id="rId58"/>
    <p:sldId id="314" r:id="rId59"/>
    <p:sldId id="315" r:id="rId60"/>
    <p:sldId id="309" r:id="rId61"/>
    <p:sldId id="318" r:id="rId62"/>
    <p:sldId id="317" r:id="rId63"/>
    <p:sldId id="31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Enter 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SQL in the sequel</a:t>
            </a:r>
          </a:p>
          <a:p>
            <a:pPr marL="0" indent="0" algn="ctr">
              <a:buNone/>
            </a:pPr>
            <a:r>
              <a:rPr lang="en-US" sz="4400" dirty="0" smtClean="0"/>
              <a:t>Break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.schema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352800"/>
            <a:ext cx="403060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12067"/>
            <a:ext cx="4647841" cy="229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1"/>
            <a:ext cx="30983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1"/>
            <a:ext cx="30983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86497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95390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99155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2052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51048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4592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&lt;path&gt;GDIDB3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9" y="2438400"/>
            <a:ext cx="247037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438400"/>
            <a:ext cx="32004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1"/>
            <a:ext cx="30983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" y="3049713"/>
            <a:ext cx="30983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733800"/>
            <a:ext cx="30983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9" y="2438400"/>
            <a:ext cx="247037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438400"/>
            <a:ext cx="32004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733800"/>
            <a:ext cx="30983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smtClean="0"/>
              <a:t>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</a:t>
            </a:r>
            <a:r>
              <a:rPr lang="en-US" dirty="0" smtClean="0"/>
              <a:t>name&gt; </a:t>
            </a:r>
            <a:r>
              <a:rPr lang="en-US" dirty="0" smtClean="0"/>
              <a:t>(column,…)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</a:t>
            </a:r>
            <a:r>
              <a:rPr lang="en-US" dirty="0" smtClean="0"/>
              <a:t>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229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10042</TotalTime>
  <Words>1816</Words>
  <Application>Microsoft Office PowerPoint</Application>
  <PresentationFormat>On-screen Show (4:3)</PresentationFormat>
  <Paragraphs>903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Sharky’s Odd Rules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Enter SQL!</vt:lpstr>
      <vt:lpstr>Sharky’s Odd Rules Continued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Basic SELECT Statement</vt:lpstr>
      <vt:lpstr>SQL!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</vt:lpstr>
      <vt:lpstr>Anatomy of an INSERT Statement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64</cp:revision>
  <dcterms:created xsi:type="dcterms:W3CDTF">2015-05-06T16:11:51Z</dcterms:created>
  <dcterms:modified xsi:type="dcterms:W3CDTF">2015-05-20T11:31:13Z</dcterms:modified>
</cp:coreProperties>
</file>