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9" r:id="rId4"/>
    <p:sldId id="290" r:id="rId5"/>
    <p:sldId id="257" r:id="rId6"/>
    <p:sldId id="274" r:id="rId7"/>
    <p:sldId id="258" r:id="rId8"/>
    <p:sldId id="259" r:id="rId9"/>
    <p:sldId id="261" r:id="rId10"/>
    <p:sldId id="263" r:id="rId11"/>
    <p:sldId id="265" r:id="rId12"/>
    <p:sldId id="267" r:id="rId13"/>
    <p:sldId id="268" r:id="rId14"/>
    <p:sldId id="266" r:id="rId15"/>
    <p:sldId id="269" r:id="rId16"/>
    <p:sldId id="270" r:id="rId17"/>
    <p:sldId id="264" r:id="rId18"/>
    <p:sldId id="271" r:id="rId19"/>
    <p:sldId id="272" r:id="rId20"/>
    <p:sldId id="273" r:id="rId21"/>
    <p:sldId id="275" r:id="rId22"/>
    <p:sldId id="278" r:id="rId23"/>
    <p:sldId id="277" r:id="rId24"/>
    <p:sldId id="276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7" r:id="rId46"/>
    <p:sldId id="302" r:id="rId47"/>
    <p:sldId id="303" r:id="rId48"/>
    <p:sldId id="304" r:id="rId49"/>
    <p:sldId id="305" r:id="rId50"/>
    <p:sldId id="306" r:id="rId51"/>
    <p:sldId id="308" r:id="rId52"/>
    <p:sldId id="310" r:id="rId53"/>
    <p:sldId id="311" r:id="rId54"/>
    <p:sldId id="316" r:id="rId55"/>
    <p:sldId id="312" r:id="rId56"/>
    <p:sldId id="313" r:id="rId57"/>
    <p:sldId id="314" r:id="rId58"/>
    <p:sldId id="315" r:id="rId59"/>
    <p:sldId id="309" r:id="rId60"/>
    <p:sldId id="318" r:id="rId61"/>
    <p:sldId id="317" r:id="rId62"/>
    <p:sldId id="319" r:id="rId63"/>
    <p:sldId id="320" r:id="rId64"/>
    <p:sldId id="322" r:id="rId65"/>
    <p:sldId id="321" r:id="rId66"/>
    <p:sldId id="323" r:id="rId67"/>
  </p:sldIdLst>
  <p:sldSz cx="9144000" cy="6858000" type="screen4x3"/>
  <p:notesSz cx="6858000" cy="9144000"/>
  <p:custShowLst>
    <p:custShow name="Intro" id="0">
      <p:sldLst>
        <p:sld r:id="rId2"/>
        <p:sld r:id="rId37"/>
        <p:sld r:id="rId6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Enter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SQL in the sequel</a:t>
            </a:r>
          </a:p>
          <a:p>
            <a:pPr marL="0" indent="0" algn="ctr">
              <a:buNone/>
            </a:pPr>
            <a:r>
              <a:rPr lang="en-US" sz="4400" dirty="0" smtClean="0"/>
              <a:t>Break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00">
        <p:circle/>
      </p:transition>
    </mc:Choice>
    <mc:Fallback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</a:t>
            </a:r>
            <a:r>
              <a:rPr lang="en-US" b="1" dirty="0" smtClean="0">
                <a:solidFill>
                  <a:srgbClr val="7030A0"/>
                </a:solidFill>
              </a:rPr>
              <a:t>GDIDB1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86497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95390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99155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2052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51048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592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</a:t>
            </a:r>
            <a:r>
              <a:rPr lang="en-US" b="1" dirty="0" smtClean="0">
                <a:solidFill>
                  <a:srgbClr val="7030A0"/>
                </a:solidFill>
              </a:rPr>
              <a:t>GDIDB1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7391400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4400550" cy="677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092903"/>
      </p:ext>
    </p:extLst>
  </p:cSld>
  <p:clrMapOvr>
    <a:masterClrMapping/>
  </p:clrMapOvr>
  <p:transition spd="slow" advClick="0" advTm="10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10200</TotalTime>
  <Words>1967</Words>
  <Application>Microsoft Office PowerPoint</Application>
  <PresentationFormat>On-screen Show (4:3)</PresentationFormat>
  <Paragraphs>919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Enter SQL!</vt:lpstr>
      <vt:lpstr>Sharky’s Odd Rules Continued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 Jacaway</cp:lastModifiedBy>
  <cp:revision>75</cp:revision>
  <dcterms:created xsi:type="dcterms:W3CDTF">2015-05-06T16:11:51Z</dcterms:created>
  <dcterms:modified xsi:type="dcterms:W3CDTF">2015-05-20T16:11:02Z</dcterms:modified>
</cp:coreProperties>
</file>