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99CF6-0196-4CC1-8921-0CDCAE10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3E0C1-2DB2-459E-8D9F-BC5CC9A7A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9DBAC-44CE-47B6-97E3-EB8B6E4A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830AE-B56E-4C27-8B88-CECE7988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F536-5A69-40F9-BD37-B5BF6E23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8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A021E-22A1-4EC7-8E1A-235927DB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0D2415-9D7B-469E-A7FA-EB7C028C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2CCE4-D88F-4A01-9DEA-2C1465AE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51476-4A1E-4B40-8D8C-CB420A96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C34AC-5654-4EEE-9579-63844416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1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A52D82-CEF0-434A-9656-55A1BC2F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45E4D-1D38-4650-B6C9-1C9464F4F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B6DEA-9C32-4268-87E5-7D89E475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11E6A-CF5B-4DF7-99BD-FE216016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1961D-26DE-45AC-8673-16BEB468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9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DD1EF-85BD-4E38-AED3-E16F6356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44BDA-9AEA-4033-B653-18369AF6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7851A-82D3-4ADC-AC83-B1291EAC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69D1E-05AC-48CF-B3BC-937A3F61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FCD5C-04E0-4F75-8243-CEAD11E5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7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32941-967E-4CCE-BC2B-7A762795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B7A18-7D53-46E4-9766-04E5913D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CDC28-9383-4615-8375-808B3D4F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90CA8-8324-4A9C-91C5-1D669C4B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4BF9D-BA4B-4903-94EE-7C93CFBF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3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99D-95F1-44A4-B99F-7A707B7C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D4130-A114-4113-A50B-C832FD207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52E5C-B430-4749-B965-3C5326C0D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77016-85A8-4A0A-8C8C-4DF3EC2B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A6B63-2E21-4DB4-AA45-C835E6C4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D3C8B-DFC8-473C-85AB-86A9A92D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EC757-6B69-4A8C-8B13-3A3B2F7A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CF54C-DB16-49BF-900C-7F91DC12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19D79-E119-456D-92C1-1F8585B8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32C89-32E0-4862-AC95-B58B5AC2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F9456D-400C-481B-8320-EC646525A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50107-9A57-4570-85D9-811932E0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2757E-CF64-48A8-A4BF-782A4DF5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AC3BD-3180-44F7-8652-F22CC269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618D-ADD9-4B74-B87B-FB3B4176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959FB-CF8F-475A-B596-76AF2B7B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3372A-DBE5-4938-92DE-3457AFEF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BDDB9-ED56-422E-A5B2-A90427BE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BDB2C9-5072-44E1-8164-C81AEDB1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8FF567-F353-438A-86C4-A138E38B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2435F-DB66-42A0-BB68-59822F50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6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F0B76-248D-4938-ABC4-322EF7EA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9A573-4165-4B6D-92DD-27E27647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2E16D-3E17-4840-84BF-ECFDA5988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1C0B7-2B25-4C80-AC67-01E7A9CF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7074B-70B0-4894-A48F-62137E29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9AB83-7C31-4748-A75E-D73A8305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1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34576-9195-40FB-A03D-B6E4908A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7C0AFE-9F6B-4B15-8592-5D11C8ED9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34764-054E-4819-BACB-619E6D3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31906-1795-4419-A495-8A08149A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FBE8E-F16B-4F56-8936-1AB6CA0D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6BA2B-942A-46EE-BAE9-A4B2613C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A66463-F820-4721-98BA-D2BFF016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71F9C-671D-439B-8511-7DD2984C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279FF-CF91-4315-AD16-72C4DA92A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AC1E-A4B5-4C40-B0D1-B57CA2E7BD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D326A-1B04-42E3-B2BB-90BFE39CE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3C820-84C3-4AA3-B8E1-E7677751A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6E05-7EFF-4423-A8B5-5A9E60EC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9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64B04-ADE0-416B-9E61-31DE54B80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73CAF1-C0C4-4662-A756-BDF414D3B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601D165-0B48-46CC-A97E-E050C9E5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62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185633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161196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10722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289556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1371507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</a:t>
                      </a:r>
                    </a:p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</a:p>
                    <a:p>
                      <a:pPr algn="ctr" latinLnBrk="1"/>
                      <a:r>
                        <a:rPr lang="en-US" altLang="ko-KR" dirty="0"/>
                        <a:t>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5607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Alligator</a:t>
                      </a: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dirty="0"/>
                        <a:t>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408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Pet</a:t>
                      </a: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Presentaion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572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Steve’s</a:t>
                      </a: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092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000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IPv4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55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191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9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52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김 동영</cp:lastModifiedBy>
  <cp:revision>5</cp:revision>
  <dcterms:created xsi:type="dcterms:W3CDTF">2020-07-12T11:05:51Z</dcterms:created>
  <dcterms:modified xsi:type="dcterms:W3CDTF">2020-07-13T04:57:22Z</dcterms:modified>
</cp:coreProperties>
</file>