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2" name="Shape 242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3" name="Shape 243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48" name="Shape 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subTitle"/>
          </p:nvPr>
        </p:nvSpPr>
        <p:spPr>
          <a:xfrm>
            <a:off x="504000" y="301319"/>
            <a:ext cx="9071999" cy="585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2" name="Shape 272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7" name="Shape 277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2" name="Shape 282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15268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04000" y="1768680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2" name="Shape 292"/>
          <p:cNvSpPr txBox="1"/>
          <p:nvPr>
            <p:ph idx="4" type="body"/>
          </p:nvPr>
        </p:nvSpPr>
        <p:spPr>
          <a:xfrm>
            <a:off x="50400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297" name="Shape 2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480" y="1768680"/>
            <a:ext cx="5494680" cy="43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04000" y="1768680"/>
            <a:ext cx="4426920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152680" y="4058639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0400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52680" y="1768680"/>
            <a:ext cx="4426920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04000" y="4058639"/>
            <a:ext cx="9071999" cy="209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04000" y="301319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04000" y="301319"/>
            <a:ext cx="9071999" cy="126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504000" y="1768680"/>
            <a:ext cx="9071999" cy="4384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ООП</a:t>
            </a:r>
          </a:p>
        </p:txBody>
      </p:sp>
      <p:sp>
        <p:nvSpPr>
          <p:cNvPr id="304" name="Shape 304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 разрешения области видимости (::)</a:t>
            </a:r>
          </a:p>
        </p:txBody>
      </p:sp>
      <p:sp>
        <p:nvSpPr>
          <p:cNvPr id="361" name="Shape 361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это лексема, позволяющая обращаться к статическим свойствам, константам и переопределенным свойствам или методам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обращении к этим элементам извне класса, необходимо использовать имя этого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обращения к свойствам и методам внутри самого класса используются ключевые слова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504000" y="301319"/>
            <a:ext cx="9070559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Трейты</a:t>
            </a:r>
          </a:p>
        </p:txBody>
      </p:sp>
      <p:sp>
        <p:nvSpPr>
          <p:cNvPr id="367" name="Shape 367"/>
          <p:cNvSpPr/>
          <p:nvPr/>
        </p:nvSpPr>
        <p:spPr>
          <a:xfrm>
            <a:off x="504000" y="1768680"/>
            <a:ext cx="9070559" cy="438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sng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trait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это механизм обеспечения повторного использования кода в языках с поддержкой единого наследования, таких как PHP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Начиная с версии 5.4.0 PHP вводит инструментарий для повторного использования кода, называемый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трейтом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Трейт предназначен для уменьшения некоторых ограничений единого наследования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Трейт очень похож на класс, но предназначен для группирования функционала хорошо структурированым и последовательным образом. Невозможно создать самостоятельный экземпляр трейта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Несколько трейтов могут быть вставлены в класс путем их перечисления в директиве </a:t>
            </a: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разделяя запятыми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479" y="5812560"/>
            <a:ext cx="3856319" cy="122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504000" y="301319"/>
            <a:ext cx="9070559" cy="126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Перегрузка</a:t>
            </a:r>
          </a:p>
        </p:txBody>
      </p:sp>
      <p:sp>
        <p:nvSpPr>
          <p:cNvPr id="374" name="Shape 374"/>
          <p:cNvSpPr/>
          <p:nvPr/>
        </p:nvSpPr>
        <p:spPr>
          <a:xfrm>
            <a:off x="504000" y="1768680"/>
            <a:ext cx="9070559" cy="438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Перегрузка в PHP означает возможность динамически "создавать" свойства и методы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методы перегрузки должны быть объявлены как public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504000" y="301319"/>
            <a:ext cx="9070919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Перегрузка свойств</a:t>
            </a:r>
          </a:p>
        </p:txBody>
      </p:sp>
      <p:sp>
        <p:nvSpPr>
          <p:cNvPr id="380" name="Shape 380"/>
          <p:cNvSpPr/>
          <p:nvPr/>
        </p:nvSpPr>
        <p:spPr>
          <a:xfrm>
            <a:off x="504000" y="1768680"/>
            <a:ext cx="9070919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Перегрузка свойств работает только в контексте объекта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магические методы не будут вызваны в статическом контексте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__set()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будет выполнен при записи данных в недоступные свойства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__get()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будет выполнен при чтении данных из недоступных свойств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__isset()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будет выполнен при использовании isset() или empty() на недоступных свойствах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__unset()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будет выполнен при вызове unset() на недоступном свойстве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/>
        </p:nvSpPr>
        <p:spPr>
          <a:xfrm>
            <a:off x="504000" y="301319"/>
            <a:ext cx="9070919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Перегрузка методов</a:t>
            </a:r>
          </a:p>
        </p:txBody>
      </p:sp>
      <p:sp>
        <p:nvSpPr>
          <p:cNvPr id="386" name="Shape 386"/>
          <p:cNvSpPr/>
          <p:nvPr/>
        </p:nvSpPr>
        <p:spPr>
          <a:xfrm>
            <a:off x="504000" y="1768680"/>
            <a:ext cx="9070919" cy="438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контексте объекта при вызове недоступных методов вызывается метод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__call()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статическом контексте при вызове недоступных методов вызывается метод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__callStatic()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504000" y="301319"/>
            <a:ext cx="9070919" cy="126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Ключевое слово "final"</a:t>
            </a:r>
          </a:p>
        </p:txBody>
      </p:sp>
      <p:sp>
        <p:nvSpPr>
          <p:cNvPr id="392" name="Shape 392"/>
          <p:cNvSpPr/>
          <p:nvPr/>
        </p:nvSpPr>
        <p:spPr>
          <a:xfrm>
            <a:off x="504000" y="1768680"/>
            <a:ext cx="9070919" cy="1796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5 предоставляет ключевое слово final, разместив которое перед объявлениями методов класса, можно предотвратить их переопределение в дочерних классах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же сам класс определяется с этим ключевым словом, то он не сможет быть унаследован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59" y="3566160"/>
            <a:ext cx="4875840" cy="365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504000" y="301319"/>
            <a:ext cx="9071280" cy="1261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Сравнение объектов </a:t>
            </a:r>
          </a:p>
        </p:txBody>
      </p:sp>
      <p:sp>
        <p:nvSpPr>
          <p:cNvPr id="399" name="Shape 399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оператора сравнения </a:t>
            </a: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свойства объектов просто сравниваются друг с другом, а именно: два объекта равны  и являются экземплярами одного и того же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оператора идентичности (===), переменные, содержащие объекты, считаются идентичными тогда и только тогда, когда они ссылаются на один и тот же экземпляр одного и того же класса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504000" y="301319"/>
            <a:ext cx="9068759" cy="125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64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405" name="Shape 405"/>
          <p:cNvSpPr/>
          <p:nvPr/>
        </p:nvSpPr>
        <p:spPr>
          <a:xfrm>
            <a:off x="504000" y="1768680"/>
            <a:ext cx="9068759" cy="43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Сделайте класс 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 котором будут следующие 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поля - name (имя), age (возраст), salary (зарплата).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объект этого класса, 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затем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установите поля в следующие значения (не в __construct, а для созданного объекта) - имя 'Иван', возраст 25, зарплата 1000. Создайте второй объект этого класса, установите поля в следующие значения - имя 'Вася', возраст 26, зарплата 2000.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на экран сумму зарплат Ивана и Васи. Выведите на экран сумму возрастов Ивана и Васи.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Сделайте класс 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 котором будут следующие 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поля - name (имя), age (возраст), salary (зарплата) и следующие 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методы setName, getName, setAge, getAge, setSalary, getSalary.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Создайте 2 объекта этого класса: 'Иван', возраст 25, зарплата 1000 и 'Вася', возраст 26, зарплата 2000.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Выведите на экран сумму зарплат Ивана и Васи. Выведите на экран сумму возрастов Ивана и Васи.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Дополните класс 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из предыдущей задачи 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методом checkAge, который будет проверять возраст на корректность (от 1 до 100 лет). Этот метод должен использовать метод setAge перед установкой нового возраста (если возраст не корректный - он не должен меняться).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Noto Sans Symbols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504000" y="301319"/>
            <a:ext cx="9068759" cy="125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646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411" name="Shape 411"/>
          <p:cNvSpPr/>
          <p:nvPr/>
        </p:nvSpPr>
        <p:spPr>
          <a:xfrm>
            <a:off x="504000" y="1768680"/>
            <a:ext cx="9068759" cy="43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понятия ООП</a:t>
            </a:r>
          </a:p>
        </p:txBody>
      </p:sp>
      <p:sp>
        <p:nvSpPr>
          <p:cNvPr id="310" name="Shape 310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это отдельный представитель класса, имеющий конкретное состояние и поведение, полностью определяемое классом.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набор методов класса, доступных для использования другими классами.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Свойства</a:t>
            </a:r>
          </a:p>
        </p:txBody>
      </p:sp>
      <p:sp>
        <p:nvSpPr>
          <p:cNvPr id="316" name="Shape 316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Переменные, которые являются членами класса, называются –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свойства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Псевдо-переменная </a:t>
            </a:r>
            <a:r>
              <a:rPr b="0" i="1" lang="en-US" sz="3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доступна внутри любого метода класса.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$this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это ссылка на вызываемый объект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Они определяются с помощью ключевых слов public, protected, или private, следуя правилам правильного описания переменных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Константы классов</a:t>
            </a:r>
          </a:p>
        </p:txBody>
      </p:sp>
      <p:sp>
        <p:nvSpPr>
          <p:cNvPr id="323" name="Shape 323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Константы также могут быть объявлены и в пределах одного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ним не используется символ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видимости констант, по умолчанию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public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Константы класса задаются один раз для всего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Начиная с PHP 7.1.0 для констант класса можно использовать модификаторы области видимости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Автоматическая загрузка классов</a:t>
            </a:r>
          </a:p>
        </p:txBody>
      </p:sp>
      <p:sp>
        <p:nvSpPr>
          <p:cNvPr id="329" name="Shape 329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spl_autoload_register() и __autoload()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Автоматическая загрузка недоступна в случае использования PHP в командной строке в интерактивном режиме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</a:p>
        </p:txBody>
      </p:sp>
      <p:sp>
        <p:nvSpPr>
          <p:cNvPr id="335" name="Shape 335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видимости свойства, метода или константы (начиная c PHP 7.1.0) может быть определена путем использования следующих ключевых слов в объявлении: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же свойство определено с помощью var, то оно будет доступно как public свойство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5212080"/>
            <a:ext cx="3341519" cy="119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видимости</a:t>
            </a:r>
          </a:p>
        </p:txBody>
      </p:sp>
      <p:sp>
        <p:nvSpPr>
          <p:cNvPr id="342" name="Shape 342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 к свойствам и методам класса, объявленным как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(общедоступный), разрешен отовсюду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Модификатор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(защищенный) разрешает доступ наследуемым и родительским классам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Модификатор </a:t>
            </a:r>
            <a:r>
              <a:rPr b="0" i="1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(закрытый) ограничивает область видимости так, что только класс, где объявлен сам элемент, имеет к нему доступ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Область видимости метода</a:t>
            </a:r>
          </a:p>
        </p:txBody>
      </p:sp>
      <p:sp>
        <p:nvSpPr>
          <p:cNvPr id="348" name="Shape 348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 класса должны быть определены через модификаторы public, private, или protected. Методы, где определение модификатора отсутствует, определяются как public.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94040"/>
            <a:ext cx="3674879" cy="195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04000" y="301319"/>
            <a:ext cx="9070200" cy="12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Видимость из других объектов</a:t>
            </a:r>
          </a:p>
        </p:txBody>
      </p:sp>
      <p:sp>
        <p:nvSpPr>
          <p:cNvPr id="355" name="Shape 355"/>
          <p:cNvSpPr/>
          <p:nvPr/>
        </p:nvSpPr>
        <p:spPr>
          <a:xfrm>
            <a:off x="504000" y="1768680"/>
            <a:ext cx="9070200" cy="438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Объекты одного типа имеют доступ к элементам с модификаторами private и protected друг друга, даже если не являются одним и тем же экземпляром. Это объясняется тем, что реализация видимости элементов известна внутри этих объектов.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