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 такое веб</a:t>
            </a:r>
            <a:br>
              <a:rPr lang="ru-RU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4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8384" y="1452246"/>
            <a:ext cx="5428800" cy="54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2.0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Динамические сайты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Ajax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Пользовательский контент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Теги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Социальные сети и сервисы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Минимизация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Полноценные учебные курсы и коллекции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Бесплатный контент Web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Блог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3.0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57200" y="1600200"/>
            <a:ext cx="5186159" cy="24001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Семантический Веб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Искусственный  интеллект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Мобильность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Персонализация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28760" y="5000760"/>
            <a:ext cx="8034120" cy="1071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Технологии: RDF, XML, URI, SPARQL, XDI, XRI, SWRL, XFN, OWL, API, OAUTH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4.0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79" y="1357200"/>
            <a:ext cx="7857720" cy="511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3600"/>
              <a:t>Недостатки и проблем</a:t>
            </a:r>
            <a:r>
              <a:rPr lang="ru-RU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ы современного </a:t>
            </a:r>
            <a:r>
              <a:rPr lang="ru-RU" sz="36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веба</a:t>
            </a:r>
            <a:endParaRPr lang="ru-RU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ubTitle" idx="1"/>
          </p:nvPr>
        </p:nvSpPr>
        <p:spPr>
          <a:xfrm>
            <a:off x="457350" y="172913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Перегруженность сети многократно дублированн</a:t>
            </a:r>
            <a:r>
              <a:rPr lang="ru-R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ым контентом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Отсутствие надежного механизма поиска оригинала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Рассредоточенность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несвязанность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контента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Слабая связанность результатов поиска контента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Слабая доступность к архивному контенту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Малая включенность профессионалов в формировании контента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 такое Браузер?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359" y="3500280"/>
            <a:ext cx="6995879" cy="33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571320" y="164304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Браузер </a:t>
            </a: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 это программа, представляющая в удобном для восприятия виде информацию, получаемую из Интернета. Это инструмент для просмотра ресурсов в Сети и, в меньшей степени, для взаимодействия с ними. (от англ. Web browser) программное обеспечение для просмотра веб-сайтов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устроен веб</a:t>
            </a:r>
            <a:br>
              <a:rPr lang="ru-RU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4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57200" y="1600200"/>
            <a:ext cx="804347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IP-адрес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Веб-сервер 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Браузер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Веб-сайт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47412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4079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19"/>
            <a:ext cx="9143639" cy="684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320" y="-6480"/>
            <a:ext cx="9297720" cy="687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10759" cy="693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ru-RU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Установить браузер(IE,FF,Opera,Chrome)</a:t>
            </a:r>
          </a:p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ru-RU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Изучить debug-панель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 b="1"/>
              <a:t>HTTP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703" y="2276872"/>
            <a:ext cx="5688632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1494655"/>
            <a:ext cx="914400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HTTP</a:t>
            </a:r>
            <a:r>
              <a:rPr lang="ru-RU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протокол прикладного уровня передачи данных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79"/>
            <a:ext cx="8229239" cy="173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Версии протокола HTTP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467543" y="1412775"/>
            <a:ext cx="8229239" cy="51125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800"/>
              <a:t>1. HTTP 0.9 – данные передавались как нетипизированный массив байтов.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800"/>
              <a:t>2. HTTP 1.0 – появилась типизация и MIME-типы данных.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1800"/>
              <a:t>3. HTTP 1.1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появился заголовок запроса Host, позволяющий размещать несколько сайтов на сервере с одним IP-адресом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сервер возвращает ошибку, если запрос отправлен некорректно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чётко прописана работа с прокси-серверами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увеличена эффективность протокола при передаче бинарных данных и потоков данных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появилась возможность отправки нескольких запросов через одно соединение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359" y="1000079"/>
            <a:ext cx="7007399" cy="49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571320" y="357119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Технологии развития интернета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03040" y="2357280"/>
            <a:ext cx="8429399" cy="571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3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Web 1.0 – заполнения сети offline контентом</a:t>
            </a:r>
          </a:p>
        </p:txBody>
      </p:sp>
      <p:sp>
        <p:nvSpPr>
          <p:cNvPr id="145" name="Shape 145"/>
          <p:cNvSpPr/>
          <p:nvPr/>
        </p:nvSpPr>
        <p:spPr>
          <a:xfrm>
            <a:off x="-292776" y="3212975"/>
            <a:ext cx="8033128" cy="571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3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Web 2.0 – онлайн генерация контента</a:t>
            </a:r>
          </a:p>
        </p:txBody>
      </p:sp>
      <p:sp>
        <p:nvSpPr>
          <p:cNvPr id="146" name="Shape 146"/>
          <p:cNvSpPr/>
          <p:nvPr/>
        </p:nvSpPr>
        <p:spPr>
          <a:xfrm>
            <a:off x="315776" y="4071960"/>
            <a:ext cx="8576703" cy="571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3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Web 3.0 – стирание грани между online и offline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60" y="500039"/>
            <a:ext cx="8002080" cy="585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1.0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Плоские статические сайты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Каталоги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Минимум динамики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Линейное общение (форумы, чаты)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Интернет-магазины</a:t>
            </a: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Коллекции страниц с учебными материалами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ru-RU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Простые LMS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298</Words>
  <Application>Microsoft Office PowerPoint</Application>
  <PresentationFormat>Экран (4:3)</PresentationFormat>
  <Paragraphs>66</Paragraphs>
  <Slides>26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Слайд 1</vt:lpstr>
      <vt:lpstr>Слайд 2</vt:lpstr>
      <vt:lpstr>HTTP</vt:lpstr>
      <vt:lpstr>Версии протокола HTTP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Недостатки и проблемы современного веба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Dikiy</cp:lastModifiedBy>
  <cp:revision>2</cp:revision>
  <dcterms:modified xsi:type="dcterms:W3CDTF">2017-05-20T11:10:56Z</dcterms:modified>
</cp:coreProperties>
</file>