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43440" y="614520"/>
            <a:ext cx="938916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43440" y="1693440"/>
            <a:ext cx="9389160" cy="50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529560" y="4271400"/>
            <a:ext cx="9070200" cy="25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Однотипные и многотипный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Одномерный и многомерный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Индексные и ассоциативные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Статические и динамические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04000" y="1693440"/>
            <a:ext cx="90957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это упорядоченный набор данных, идентифицируемых с помощью одного (одномерные) или нескольких (многомерные) индексов.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Shape 160" descr=""/>
          <p:cNvPicPr/>
          <p:nvPr/>
        </p:nvPicPr>
        <p:blipFill>
          <a:blip r:embed="rId1"/>
          <a:stretch/>
        </p:blipFill>
        <p:spPr>
          <a:xfrm>
            <a:off x="6010560" y="2238840"/>
            <a:ext cx="3589200" cy="18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Функции перемещения по элементам массива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current() – значение текущей ячейки;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next() – значение следующей ячейки;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prev() – значение предыдущей ячейки;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end() – значение последней ячейки;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reset() – значение первой ячейки.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Операторы для работы с массивами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Shape 220" descr=""/>
          <p:cNvPicPr/>
          <p:nvPr/>
        </p:nvPicPr>
        <p:blipFill>
          <a:blip r:embed="rId1"/>
          <a:stretch/>
        </p:blipFill>
        <p:spPr>
          <a:xfrm>
            <a:off x="1047960" y="1509120"/>
            <a:ext cx="8094600" cy="479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Операции над массивами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832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Удаление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Слияние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Перебор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Сортировка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Встроенные функции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Основные функции сортировки массивов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 – сортировка массива по возрастанию;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rsort — сортировка массива по убыванию;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ksort – сортировка массива по ключам по возрастанию;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krsort — сортировка массива по ключам по убыванию;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usort — Сортирует массив по значениям используя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пользовательскую функцию для сравнения элементов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uksort — Сортирует массив по ключам, используя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пользовательскую функцию для сравнения ключей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uasort — Сортирует массив, используя пользовательскую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функцию для сравнения элементов с сохранением ключей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т.п.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43440" y="614520"/>
            <a:ext cx="938916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Базовые функции для работы с массивами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43440" y="1693440"/>
            <a:ext cx="9389160" cy="50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 (sizeof) ()- подсчитывает количество элементов Массива;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print_r() - выводит информацию о массиве;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var_dump() - выводит структурированную информацию 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массиве;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list() - присваивает переменным из списка значения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подобно массиву;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compact() – упаковка элементов в массив;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extract() – извлечение элементов из массива;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unset() – удаление массива;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другие функции, включая функции, начинающиеся с array,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например, array_combine()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Суперглобальные массивы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Суперглобальные переменные (массивы) - это встроенные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переменные (массивы), которые всегда доступны во всех областях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видимости в любом месте скрипта: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$GLOBALS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$_POST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$_COOKIE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$GLOBALS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Представляет собой ассоциативный массив, содержащий ссылки на все переменные глобальной области видимости скрипта, определенные в данный момент. Имена переменных являются ключами массива.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5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Представляют собой массив, содержащий информацию, такую как заголовки, пути и местоположения скриптов. Записи в этом массиве создаются веб-сервером (следовательно, их наличие и содержание определяется настройками сервера).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Основные индексы $_SERVER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'PHP_SELF‘ - имя файла скрипта, который сейчас выполняется,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относительно корня документов;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'SERVER_ADDR' - IP адрес сервера, на котором выполняется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текущий скрипт;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'SERVER_NAME‘ - имя хоста, на котором выполняется текущий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скрипт;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REQUEST_METHOD‘ - какой метод был использован для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запроса страницы;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'DOCUMENT_ROOT‘ – корневая папка документов, в которой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выполняется текущий скрипт, в точности та, которая указана 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конфигурационном файле сервера;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'REMOTE_ADDR' - IP-адрес, с которого пользователь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просматривает текущую страницу;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 т.п.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Глобальные массивы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76868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$_GET, $_POST, $_REQUEST - ассоциативные массивы, работающие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 данными, передаваемыми методами GET, POST;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$_FILES - ассоциативный массив, содержащий данные файлов,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загруженных по HTTP;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$_COOKIE – ассоциативный массив, содержащий значения,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переданные скрипту через HTTP cookie;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$_SESSION - ассоциативный массив, содержащий переменные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сессии, которые доступны для текущего скрипта;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15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$_ENV - ассоциативный массив значений, переданных скрипту через переменные окружения. Эти значения импортируются в глобальное пространство имен PHP из системных переменных окружения, в котором запущен парсер PHP. Большинство значений передается из командной оболочки, под которой PHP запущен, и различных системных приложений (полного и точного списка не существует).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Однотипные и многотипный масивы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Гомогенный массив – массив, содержащий элементы данных одного типа.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Гетерогенный массив – массив, в разные элементы которого могут быть записаны значения, относящиеся к различным типам данных.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22960" y="4356000"/>
            <a:ext cx="859392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Гетерогенные массивы удобны как универсальная структура для хранения наборов данных произвольных типов. С другой стороны, реализация гетерогенности требует усложнения механизма поддержки массивов в трансляторе языка. Гетерогенный массив как встроенный тип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Реализовать сортировку массива несколькими алгоритмами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$a с диапазоном элементов от 0 до 100 с шагом 20.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Отсортировать массив по убыванию. Вывести первоначальный массив и отсортированный с индексами.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$b генерацией случайных чисел из 12 элементов,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отсортировать. Вывести первоначальный массив и отсортированный 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индексами.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$abc строчных букв русского алфавита. Вывести массив. В качестве индекса массива присвоить ASCII код и вывести в виде таблицы из двух столбцов: в первом индекс, во втором соответствующая буква.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$ABC прописных букв русского алфавита. Вывести массив. В качестве индекса массива присвоить ASCII код и вывести в виде таблицы из двух столбцов: в первом индекс, во втором соответствующая буква.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6729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$abc строчных букв латинского алфавита. Вывести массив.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качестве индекса массива присвоить ASCII код и вывести в виде таблицы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из двух столбцов: в первом индекс, во втором соответствующая буква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$ABC прописных букв латинского алфавита. Вывести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массив. В качестве индекса массива присвоить ASCII код и вывести в виде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таблицы из двух столбцов: в первом индекс, во втором соответствующая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буква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из 6 элементов. Элементы массива должны заполняться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текстовыми полями из формы по нажатию кнопки. Отсортировать массив.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Вывести исходный и отсортированный массив. Значения массива после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нажатия кнопки должны высвечиваться.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$с с диапазоном элементов от 5 до 45 с шагом 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Отсортировать массив по убыванию. Вывести первоначальный массив 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отсортированный с индексами.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74924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буквенный массив $abc генерацией случайных чисел из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элементов, отсортировать. В качестве индекса массива присвоить ASCII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код и вывести в виде таблицы из двух столбцов: в первом индекс, во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втором соответствующая буква.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массив $mas с диапазоном элементов от 0 до 80 с шагом 10.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Отсортировать массив по убыванию. Вывести первоначальный массив 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отсортированный с индексами.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Создать буквенный массив $arr генерацией случайных чисел из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элементов, отсортировать. Вывести первоначальный массив 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отсортированный. В качестве индекса массива присвоить ASCII код 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вывести в виде таблицы из двух столбцов: в первом индекс, во втором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соответствующая буква.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Спасибо 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Одномерный и многомерный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8680"/>
            <a:ext cx="907020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Одномерный массив – это массив, в котором элементы нумеруются одним индексом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Двумерный массив (прямоугольная таблица, матрица) – это пример массива, в котором элементы массива нумеруются двумя индексами.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Shape 174" descr=""/>
          <p:cNvPicPr/>
          <p:nvPr/>
        </p:nvPicPr>
        <p:blipFill>
          <a:blip r:embed="rId1"/>
          <a:stretch/>
        </p:blipFill>
        <p:spPr>
          <a:xfrm>
            <a:off x="914400" y="4218120"/>
            <a:ext cx="2265120" cy="626760"/>
          </a:xfrm>
          <a:prstGeom prst="rect">
            <a:avLst/>
          </a:prstGeom>
          <a:ln>
            <a:noFill/>
          </a:ln>
        </p:spPr>
      </p:pic>
      <p:pic>
        <p:nvPicPr>
          <p:cNvPr id="155" name="Shape 175" descr=""/>
          <p:cNvPicPr/>
          <p:nvPr/>
        </p:nvPicPr>
        <p:blipFill>
          <a:blip r:embed="rId2"/>
          <a:stretch/>
        </p:blipFill>
        <p:spPr>
          <a:xfrm>
            <a:off x="3657600" y="3962880"/>
            <a:ext cx="2017440" cy="1522080"/>
          </a:xfrm>
          <a:prstGeom prst="rect">
            <a:avLst/>
          </a:prstGeom>
          <a:ln>
            <a:noFill/>
          </a:ln>
        </p:spPr>
      </p:pic>
      <p:pic>
        <p:nvPicPr>
          <p:cNvPr id="156" name="Shape 176" descr=""/>
          <p:cNvPicPr/>
          <p:nvPr/>
        </p:nvPicPr>
        <p:blipFill>
          <a:blip r:embed="rId3"/>
          <a:stretch/>
        </p:blipFill>
        <p:spPr>
          <a:xfrm>
            <a:off x="6191640" y="3804480"/>
            <a:ext cx="2950920" cy="20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221480" y="1335600"/>
            <a:ext cx="7429320" cy="47811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Индексные массивы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Индексный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(простой) массив — именованный набор переменных, расположенных в памяти непосредственно друг за другом, доступ к которым осуществляется по индексу.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Индекс массива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— обычно целое число, указывающее на конкретный элемент массива.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Shape 183" descr=""/>
          <p:cNvPicPr/>
          <p:nvPr/>
        </p:nvPicPr>
        <p:blipFill>
          <a:blip r:embed="rId1"/>
          <a:stretch/>
        </p:blipFill>
        <p:spPr>
          <a:xfrm>
            <a:off x="1892160" y="4023360"/>
            <a:ext cx="5970240" cy="28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Ассоциативные массивы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Ассоциативный массив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представляет собой массив, хранящий значения элементов, связывая элементы со значением ключей, а не хранят элементы в строгом порядке линейных индексов. Если в массиве сохранен некоторый элемент в ассоциации с ключом, то для последующей выборки элементов из массива достаточно указать значение ключа.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Shape 190" descr=""/>
          <p:cNvPicPr/>
          <p:nvPr/>
        </p:nvPicPr>
        <p:blipFill>
          <a:blip r:embed="rId1"/>
          <a:stretch/>
        </p:blipFill>
        <p:spPr>
          <a:xfrm>
            <a:off x="1005840" y="4023360"/>
            <a:ext cx="7875360" cy="23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Статические и динамические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Динамическим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называется массив, размер которого может меняться во время исполнения программы. Динамические массивы дают возможность более гибкой работы с данными, так как позволяют не прогнозировать хранимые объемы данных, а регулировать размер массива в соответствии с реально необходимыми объемами. Обычные, не динамические массивы называют ещё статическими.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Ключи массивов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Ключ может быть либо типа integer, либо типа string.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Ключи других типов будут приведены следующим образом: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Строки, содержащие целое число будут преобразованы к типу integer.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Например, ключ со значением "8" будет в действительности сохранен со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значением 8. С другой стороны, значение "08" не будет преобразовано,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так как оно не является корректным десятичным целым;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Числа с плавающей точкой (тип float) будут преобразованы к типу integer;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 bool преобразуется к типу integer;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Тип null будет преобразован к пустой строке (“”).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Массивы (тип array) и объекты (тип object) не могут использоваться 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качестве ключей. При подобном использовании будет генерироваться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предупреждение: Недопустимый тип смещения (Illegal offset type).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4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Создание массивов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868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 создании массивов используются три стандартные языковые конструкции: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аrrау(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400">
              <a:lnSpc>
                <a:spcPct val="100000"/>
              </a:lnSpc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range(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2017-06-29T16:43:31Z</dcterms:modified>
  <cp:revision>4</cp:revision>
  <dc:subject/>
  <dc:title/>
</cp:coreProperties>
</file>