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60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CGI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это спецификация обмена данными между прикладной программой, выполняемой по запросу пользователя, и HTTP-сервером, который данную программу запускает.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Спасибо за внимание!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Основные моменты CGI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Основное назначение CGI обработка данных из HTML-форм. CGI определяет стандартный способ обмена данными между прикладной программой и HTTP- сервером.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CGI имеет смысл выделить следующие основные моменты: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564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понятие CGI-скрипта;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564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типы запросов;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564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механизмы приема данных скриптом;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564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механизм генерации отклика скриптом.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Понятие CGI-скрипта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 algn="just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CGI-скриптом называют программу, написанную на любом языке программирования или командном языке, которая осуществляет обмен данными с HTTP-сервером в соответствии со спецификацией Common Gateway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Наиболее популярными языками для разработки скриптов являются Perl и С.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Типы запросов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 algn="just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Различают два типа запросов к CGI- скриптам: по методу GET и по методу POST.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свою очередь, запросы по методу GET подразделяются на запросы по типам кодирования: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isindex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и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form-urlencoded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запросы по методу POST multipart/form-data и form- urlencoded.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7905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запросах по методу GET данные от клиента передаются скрипту в переменной окружения 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QUERY_STRING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запросах по методу POST данные от скрипта передаются в потоке стандартного ввода скрипта. При передаче через поток стандартного ввода в переменной окружения 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CONTENT_LENGHT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указывается число передаваемых символов.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Механизмы приема данных скриптом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Скрипт может принять данные от сервера тремя способами: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через переменные окружения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через аргументы командной строки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через поток стандартного ввода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Механизм генерации отклика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Скрипт осуществляет свой вывод в стандартный поток вывода. Этот вывод может представлять собой или документ, сгенерированный скриптом, или инструкции серверу, где получить необходимый документ.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Серверные переменные в PHP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спецификации CGI определены 22 переменные окружения.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SERVER_SOFTWARE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SERVER_NAME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GATEWAY_INTERFACE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QUERY_STRING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CONTENT_TYPE CONTENT_LENGTH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 другие.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23640" y="1310040"/>
            <a:ext cx="85190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форму для отправки письма на сервер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LibreOffice/5.1.6.2$Linux_X86_64 LibreOffice_project/10m0$Build-2</Application>
  <Words>786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2017-08-17T09:43:44Z</dcterms:modified>
  <cp:revision>7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