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3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0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ubTitle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3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2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3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4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2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Пространства имен</a:t>
            </a:r>
          </a:p>
        </p:txBody>
      </p:sp>
      <p:sp>
        <p:nvSpPr>
          <p:cNvPr id="353" name="Shape 353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 пространств имен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пространств имен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подпространств имен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нескольких пространств имен в одном файле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пространства </a:t>
            </a:r>
            <a:r>
              <a:rPr lang="en-US" sz="2400"/>
              <a:t>имён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основы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Пространства имен и динамические особенности языка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Ключевое слово namespace и константа __NAMESPACE__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пространств имен: импорт/создание псевдонима имени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Глобальное пространство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пространств имен: переход к глобальной функции/константе</a:t>
            </a:r>
          </a:p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Правила разрешения имен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Преимущества</a:t>
            </a:r>
          </a:p>
        </p:txBody>
      </p:sp>
      <p:sp>
        <p:nvSpPr>
          <p:cNvPr id="410" name="Shape 410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ряде случаев применение функциональных языков может увеличить продуктивность и качество работы программиста в разы. Это увеличение продуктивности, разумеется, зависит от сочетания задачи, языка, и программиста. </a:t>
            </a:r>
          </a:p>
          <a:p>
            <a:pPr marL="432000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Программист вместо перечисления последовательности действий, необходимых для получения результата, просто описывает, что он хочет получить. </a:t>
            </a:r>
          </a:p>
          <a:p>
            <a:pPr marL="432000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Программист сфокусирован на высокоуровневом «что требуется», а не на низкоуровневом «как делать»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</a:t>
            </a:r>
          </a:p>
        </p:txBody>
      </p:sp>
      <p:sp>
        <p:nvSpPr>
          <p:cNvPr id="416" name="Shape 416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присваиваний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замена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порождение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новых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приводят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большим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затратам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памяти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вычислений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копировании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Сборщик</a:t>
            </a:r>
            <a:r>
              <a:rPr lang="en-US" sz="32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мусора</a:t>
            </a:r>
            <a:endParaRPr lang="en-US"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свойства</a:t>
            </a:r>
          </a:p>
        </p:txBody>
      </p:sp>
      <p:sp>
        <p:nvSpPr>
          <p:cNvPr id="422" name="Shape 422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Краткость и простота. Программы на функциональных языках обычно намного короче и проще, чем те же самые программы на императивных языках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- это значения. В функциональных языках функции могут быть переданы другим функциям в качестве аргумента или возвращены в качестве результата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Чистота кода. В чистом функциональном программировании оператор присваивания отсутствует, объекты нельзя изменять и уничтожать, можно только создавать новые путем декомпозиции и синтеза существующих.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Объектно-ориентированное программирование </a:t>
            </a:r>
          </a:p>
        </p:txBody>
      </p:sp>
      <p:sp>
        <p:nvSpPr>
          <p:cNvPr id="439" name="Shape 439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ООП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одна из парадигм программирования, которая рассматривает программу как множество «объектов», взаимодействующих между собой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Основу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ООП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составляют три основные концепции:</a:t>
            </a:r>
          </a:p>
          <a:p>
            <a:pPr marL="648000" marR="0" lvl="2" indent="-2161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инкапсуляция</a:t>
            </a:r>
          </a:p>
          <a:p>
            <a:pPr marL="648000" marR="0" lvl="2" indent="-2161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наследование</a:t>
            </a:r>
          </a:p>
          <a:p>
            <a:pPr marL="648000" marR="0" lvl="2" indent="-2161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полиморфизм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520" y="4480560"/>
            <a:ext cx="3284279" cy="199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504000" y="301319"/>
            <a:ext cx="9070559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Инкапсуляция</a:t>
            </a:r>
          </a:p>
        </p:txBody>
      </p:sp>
      <p:sp>
        <p:nvSpPr>
          <p:cNvPr id="446" name="Shape 446"/>
          <p:cNvSpPr/>
          <p:nvPr/>
        </p:nvSpPr>
        <p:spPr>
          <a:xfrm>
            <a:off x="504000" y="1768680"/>
            <a:ext cx="9070559" cy="2893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Объектно–ориентированное программирование позволяет использовать парадигму </a:t>
            </a:r>
            <a:r>
              <a:rPr lang="en-US" sz="2000"/>
              <a:t>черного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ящика для сокрытия логики приложения.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Написав однажды какой-либо метод, нет смысла впоследствии вникать в его содержимое.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Другие программисты могут вообще не знать реализацию конкретного метода, но вполне уметь его использовать. Такой подход в объектно-ориентированном программировании называется инкапсуляция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40" y="4740119"/>
            <a:ext cx="5922719" cy="220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504000" y="301319"/>
            <a:ext cx="9070559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Наследование</a:t>
            </a:r>
          </a:p>
        </p:txBody>
      </p:sp>
      <p:sp>
        <p:nvSpPr>
          <p:cNvPr id="453" name="Shape 453"/>
          <p:cNvSpPr/>
          <p:nvPr/>
        </p:nvSpPr>
        <p:spPr>
          <a:xfrm>
            <a:off x="504000" y="1768673"/>
            <a:ext cx="9070500" cy="222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913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Наследование — концепция объектно-ориентированного программирования, согласно которой абстрактный тип данных может наследовать данные и функциональность некоторого существующего типа, способствуя повторному использованию компонентов программного обеспечения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440" y="4206239"/>
            <a:ext cx="5046839" cy="207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04000" y="301319"/>
            <a:ext cx="9070559" cy="126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Полиморфизм</a:t>
            </a:r>
          </a:p>
        </p:txBody>
      </p:sp>
      <p:sp>
        <p:nvSpPr>
          <p:cNvPr id="460" name="Shape 460"/>
          <p:cNvSpPr/>
          <p:nvPr/>
        </p:nvSpPr>
        <p:spPr>
          <a:xfrm>
            <a:off x="504000" y="1768680"/>
            <a:ext cx="9070559" cy="2984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Полиморфизм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это способность </a:t>
            </a:r>
            <a:r>
              <a:rPr lang="en-US" sz="1600"/>
              <a:t>объекта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использовать методы производного класса, который не существует на момент создания базового.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Рассмотрим класс Человек. У класса Человек есть свойства фамилия, имя, отчество и метод обратиться по имени. К большинству людей в Украине принято обращаться по имени–отчеству. Однако к школьникам, обычно, обращаются по имени. Один и тот же метод для разных классов имеет разные реализации.  Возможность похожих классов (например, наследников) иметь различную реализацию одного и того же метода называется полиморфизмом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559" y="4141800"/>
            <a:ext cx="5486760" cy="317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Достоинства ООП программирования</a:t>
            </a:r>
          </a:p>
        </p:txBody>
      </p:sp>
      <p:sp>
        <p:nvSpPr>
          <p:cNvPr id="467" name="Shape 467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 позволяют проводить конструирование из полезных компонентов, обладающих простыми инструментами, что дает возможность </a:t>
            </a:r>
            <a:r>
              <a:rPr lang="en-US" sz="2000"/>
              <a:t>абстрагироваться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от деталей реализации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Локализация кода и данных улучшает наглядность и удобство его сопровождения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Хорошо спроектированный код дает возможность повторно использовать его во многих приложениях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ООП позволяет писать масштабируемые системы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Недостатки ООП программирования</a:t>
            </a:r>
          </a:p>
        </p:txBody>
      </p:sp>
      <p:sp>
        <p:nvSpPr>
          <p:cNvPr id="473" name="Shape 473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Скорость работы программ, использующие ООП подход несколько ниже чем те, которые используют процедурный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Поскольку детали реализации классов обычно </a:t>
            </a:r>
            <a:r>
              <a:rPr lang="en-US" sz="2000"/>
              <a:t>неизвестны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то программисту, если он хочет разобраться в том или ином классе, нужно опираться на документацию и на используемые имена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Проектирование классов – задача куда более сложная, чем их использование. Проектирование класса, как и проектирование языка, требует большого опыта. В разработке приходится учиться на своих же ошибках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Обзор пространств имен</a:t>
            </a:r>
          </a:p>
        </p:txBody>
      </p:sp>
      <p:sp>
        <p:nvSpPr>
          <p:cNvPr id="359" name="Shape 359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пространства имен? В широком смысле - это один из способов инкапсуляции элементов.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PHP пространства имен используются для решения двух проблем, с которыми сталкиваются авторы библиотек и приложений при создании повторно используемых элементов кода, таких как классы и функции: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Конфликт имен между вашим кодом и внутренними классами/функциями/константами PHP или сторонними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создавать псевдонимы (или сокращения) для Ну_Очень_Длинных_Имен, чтобы облегчить первую проблему и улучшить читаемость исходного кода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60" name="Shape 360"/>
          <p:cNvSpPr/>
          <p:nvPr/>
        </p:nvSpPr>
        <p:spPr>
          <a:xfrm>
            <a:off x="659160" y="5486400"/>
            <a:ext cx="8664839" cy="72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Пространства имен PHP предоставляют возможность группировать логически связанные классы, интерфейсы, функции и константы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504000" y="301319"/>
            <a:ext cx="9069839" cy="12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Основы объектной модели</a:t>
            </a:r>
          </a:p>
        </p:txBody>
      </p:sp>
      <p:sp>
        <p:nvSpPr>
          <p:cNvPr id="479" name="Shape 479"/>
          <p:cNvSpPr/>
          <p:nvPr/>
        </p:nvSpPr>
        <p:spPr>
          <a:xfrm>
            <a:off x="504000" y="1768680"/>
            <a:ext cx="9069839" cy="4381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ООП программирование – мы обращаемся к элементам пространства задачи и их представлениям в пространстве решения как к «объектам»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Свойства ООП программирования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является объектом.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– это группа объектов, указывающих друг другу что делать, посредством сообщений (например, вызов метода).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объект имеет собственную «память», состоящую из других объектов.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каждого объекта есть тип (объект – это экземпляр класса).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объекты определенного типа могут получать одинаковые сообщения.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Сlass</a:t>
            </a:r>
          </a:p>
        </p:txBody>
      </p:sp>
      <p:sp>
        <p:nvSpPr>
          <p:cNvPr id="485" name="Shape 485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Каждое определение класса начинается с ключевого слова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затем следует имя класса, и далее пара фигурных скобок, которые заключают в себе определение свойств и методов этого класса</a:t>
            </a: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Именем класса может быть любое слово, при условии, что оно не входит в список зарезервированных слов PHP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может содержать: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собственные константы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переменные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39" y="3840839"/>
            <a:ext cx="3578040" cy="27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класса</a:t>
            </a:r>
          </a:p>
        </p:txBody>
      </p:sp>
      <p:sp>
        <p:nvSpPr>
          <p:cNvPr id="492" name="Shape 492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создания экземпляра класса используется директива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Новый объект всегда будет создан, за исключением случаев, когда он содержит конструктор, в котором определен вызов исключения в случае ошибки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с директивой new используется строка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содержащая имя класса, то будет создан новый экземпляр этого класса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контексте класса можно создать новый объект через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new self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происходит присвоение уже существующего экземпляра класса новой переменной, то эта переменная будет указывать на этот же экземпляр класса.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039" y="5120639"/>
            <a:ext cx="4312080" cy="167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Клонирование объектов</a:t>
            </a:r>
          </a:p>
        </p:txBody>
      </p:sp>
      <p:sp>
        <p:nvSpPr>
          <p:cNvPr id="501" name="Shape 501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Копия объекта создается с использованием ключевого слова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клонировании объекта, PHP 5 выполняет неполную копию всех свойств объекта. Любые свойства, являющиеся ссылками на другие переменные, останутся ссылками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PHP 7.0 введена возможность обращения к свойствам/методам только что </a:t>
            </a:r>
            <a:r>
              <a:rPr lang="en-US" sz="2000"/>
              <a:t>клонированного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объекта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200" y="4086719"/>
            <a:ext cx="3169080" cy="93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469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508" name="Shape 508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Написать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Прямоугольник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2000" dirty="0" smtClean="0"/>
              <a:t> и квадрат </a:t>
            </a:r>
            <a:r>
              <a:rPr lang="en-US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en-US" sz="20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наследник</a:t>
            </a:r>
            <a:r>
              <a:rPr lang="uk-UA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en-US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Polygon.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Определить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</a:t>
            </a:r>
            <a:r>
              <a:rPr lang="en-US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/>
              <a:t>подсчета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площади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Проверить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корректность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его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Разработать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структуру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систему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классов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предприятия</a:t>
            </a:r>
            <a:endParaRPr lang="en-US"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6469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514" name="Shape 514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пространств имен</a:t>
            </a:r>
          </a:p>
        </p:txBody>
      </p:sp>
      <p:sp>
        <p:nvSpPr>
          <p:cNvPr id="366" name="Shape 366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Пространства имен объявляются с помощью зарезервированного слова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Файл, содержащий пространство имен, должен содержать его объявление в начале перед любым другим кодом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Только выражение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может находиться перед объявлением пространства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Одно и то же пространство имен можно определять в нескольких файлах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079" y="4780080"/>
            <a:ext cx="3978360" cy="189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подпространств имен</a:t>
            </a:r>
          </a:p>
        </p:txBody>
      </p:sp>
      <p:sp>
        <p:nvSpPr>
          <p:cNvPr id="373" name="Shape 373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 же как файлы и каталоги, пространства имен PHP позволяют создавать иерархию имен. Таким образом, имя пространства может быть определено с подуровнями: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017519"/>
            <a:ext cx="3130559" cy="186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нескольких пространств имен в одном файле</a:t>
            </a:r>
          </a:p>
        </p:txBody>
      </p:sp>
      <p:sp>
        <p:nvSpPr>
          <p:cNvPr id="380" name="Shape 380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Несколько пространств имен также можно описать в одном файле с помощью двух допустимых синтаксических конструкций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Настоятельно не рекомендуется при программировании комбинировать несколько пространств имен в один файл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объединения кода в глобальном пространстве имен с кодом в других пространствах имен, используется только синтаксис со скобками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640" y="3968639"/>
            <a:ext cx="3359159" cy="343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Ключевое слово namespace и константа __NAMESPACE__</a:t>
            </a:r>
          </a:p>
        </p:txBody>
      </p:sp>
      <p:sp>
        <p:nvSpPr>
          <p:cNvPr id="387" name="Shape 387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поддерживает два способа к абстрактно доступным элементам в текущем пространстве имен таким: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магическая константа </a:t>
            </a:r>
            <a:r>
              <a:rPr lang="en-US" sz="2000" i="1">
                <a:solidFill>
                  <a:srgbClr val="800000"/>
                </a:solidFill>
              </a:rPr>
              <a:t>__NAMESPACE__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ключевое слово </a:t>
            </a:r>
            <a:r>
              <a:rPr lang="en-US" sz="20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 константы __NAMESPACE__ - это строка, которая содержит имя текущего пространства имен. В глобальном пространстве, вне пространства имен, она содержит пустую строку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Ключевое слово namespace может быть использовано для явного запроса элемента из текущего пространства имен или из подпространства. Это эквивалент оператора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классов в пространстве имен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Правила разрешения имен</a:t>
            </a:r>
          </a:p>
        </p:txBody>
      </p:sp>
      <p:sp>
        <p:nvSpPr>
          <p:cNvPr id="393" name="Shape 393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Неполное имя – Это идентификатор без разделителя пространств имен, например, 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Полное имя – Это идентификатор с разделителем пространств имен, например,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Foo\Bar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Абсолютное имя –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идентификатор с разделителем пространств имен, который начинается с разделителя пространств имен, например,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\Foo\Bar. </a:t>
            </a: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Пространство имен</a:t>
            </a:r>
            <a:r>
              <a:rPr lang="en-US" sz="2000" b="0" i="1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\Foo </a:t>
            </a: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 является абсолютным именем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Относительное имя – Это идентификатор, начинающийся с namespace, такой как </a:t>
            </a:r>
            <a:r>
              <a:rPr lang="en-US" sz="2000" b="0" i="1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namespace\Foo\Bar</a:t>
            </a: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Функциональное программирование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504000" y="301319"/>
            <a:ext cx="9068399" cy="125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Функциональное программирование</a:t>
            </a:r>
          </a:p>
        </p:txBody>
      </p:sp>
      <p:sp>
        <p:nvSpPr>
          <p:cNvPr id="404" name="Shape 404"/>
          <p:cNvSpPr/>
          <p:nvPr/>
        </p:nvSpPr>
        <p:spPr>
          <a:xfrm>
            <a:off x="504000" y="1768680"/>
            <a:ext cx="9068399" cy="4380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Функциональное программирование это стиль программирования, который опирается на вычисление выражений, а не на выполнение команд. Выражения формируются посредством комбинирования функций.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Функциональный язык это язык, который поддерживает и поощряет программирование в функциональном стиле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1273</Words>
  <Application>Microsoft Office PowerPoint</Application>
  <PresentationFormat>Произвольный</PresentationFormat>
  <Paragraphs>111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3</cp:revision>
  <dcterms:modified xsi:type="dcterms:W3CDTF">2017-07-16T09:09:36Z</dcterms:modified>
</cp:coreProperties>
</file>