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Composer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520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Что такое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Composer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 Это пакетный менеджер, набор ПО для установки, удаления, настройки, обновления различных компонентов ПО для языка 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20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Что делает Composer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0320">
              <a:lnSpc>
                <a:spcPct val="100000"/>
              </a:lnSpc>
              <a:buClr>
                <a:srgbClr val="000000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 описываете в своем проекте только лишь те библиотеки, от которых непосредственно зависит ваш код проекта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0320">
              <a:lnSpc>
                <a:spcPct val="100000"/>
              </a:lnSpc>
              <a:buClr>
                <a:srgbClr val="000000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Composer сам находит нужные версии библиотек для всего проекта, скачивает и устанавливает их в папку вашего проекта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20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 каких случая просто необходим Composer: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0320">
              <a:lnSpc>
                <a:spcPct val="100000"/>
              </a:lnSpc>
              <a:buClr>
                <a:srgbClr val="000000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 вас есть проект, он зависит от других библиотек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0320">
              <a:lnSpc>
                <a:spcPct val="100000"/>
              </a:lnSpc>
              <a:buClr>
                <a:srgbClr val="000000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Некоторые из этих библиотек также зависят и от других библиотек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Shape 220" descr=""/>
          <p:cNvPicPr/>
          <p:nvPr/>
        </p:nvPicPr>
        <p:blipFill>
          <a:blip r:embed="rId1"/>
          <a:stretch/>
        </p:blipFill>
        <p:spPr>
          <a:xfrm>
            <a:off x="7191720" y="4047480"/>
            <a:ext cx="1859400" cy="102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1371600"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Генерируем автозагрузчик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После того, как мы описали все необходимые нам пакеты и файлы, генерируем автозагрузчик: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php composer.phar install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1" lang="en-US" sz="20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$loader = require_once __DIR__.'/vendor/autoload.php';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9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Packagist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Shape 281" descr=""/>
          <p:cNvPicPr/>
          <p:nvPr/>
        </p:nvPicPr>
        <p:blipFill>
          <a:blip r:embed="rId1"/>
          <a:stretch/>
        </p:blipFill>
        <p:spPr>
          <a:xfrm>
            <a:off x="2011680" y="1063440"/>
            <a:ext cx="5119560" cy="383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11760" y="418320"/>
            <a:ext cx="851184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Домашнее задание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203480"/>
            <a:ext cx="8224200" cy="29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11760" y="418320"/>
            <a:ext cx="8511840" cy="61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Спасибо за внимание!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11760" y="1152360"/>
            <a:ext cx="8511840" cy="34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Установка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Shape 226" descr=""/>
          <p:cNvPicPr/>
          <p:nvPr/>
        </p:nvPicPr>
        <p:blipFill>
          <a:blip r:embed="rId1"/>
          <a:stretch/>
        </p:blipFill>
        <p:spPr>
          <a:xfrm>
            <a:off x="4023360" y="-18720"/>
            <a:ext cx="4936320" cy="516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Composer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composer.json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composer.lock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Install или Update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520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Команда </a:t>
            </a:r>
            <a:r>
              <a:rPr b="0" i="1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composer install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делает следующее: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0320">
              <a:lnSpc>
                <a:spcPct val="100000"/>
              </a:lnSpc>
              <a:buClr>
                <a:srgbClr val="000000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Проверяет существует ли composer.lock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0320">
              <a:lnSpc>
                <a:spcPct val="100000"/>
              </a:lnSpc>
              <a:buClr>
                <a:srgbClr val="000000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если нет, резолвит зависимости и создаёт его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0320">
              <a:lnSpc>
                <a:spcPct val="100000"/>
              </a:lnSpc>
              <a:buClr>
                <a:srgbClr val="000000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если composer.lock существует, устанавливает версии, указанные в нём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20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Команда </a:t>
            </a:r>
            <a:r>
              <a:rPr b="0" i="1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composer update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0320">
              <a:lnSpc>
                <a:spcPct val="100000"/>
              </a:lnSpc>
              <a:buClr>
                <a:srgbClr val="000000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Проверяет composer.json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0320">
              <a:lnSpc>
                <a:spcPct val="100000"/>
              </a:lnSpc>
              <a:buClr>
                <a:srgbClr val="000000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Определяет последние версии на основе указанных в этом файле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0320">
              <a:lnSpc>
                <a:spcPct val="100000"/>
              </a:lnSpc>
              <a:buClr>
                <a:srgbClr val="000000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Устанавливает последние версии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0320">
              <a:lnSpc>
                <a:spcPct val="100000"/>
              </a:lnSpc>
              <a:buClr>
                <a:srgbClr val="000000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Обновляет composer.lock в соответствии с установленными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Выкладка (deploy)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Наличие файла composer.lock обеспечивает консистентность между кластерами серверов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Autoloading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520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Autoloading — отвечает за генерацию автозагрузчика описанных в подразделе классов и файлов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20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Раздел может включать один или несколько подразделов: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0320">
              <a:lnSpc>
                <a:spcPct val="100000"/>
              </a:lnSpc>
              <a:buClr>
                <a:srgbClr val="000000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Psr-0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0320">
              <a:lnSpc>
                <a:spcPct val="100000"/>
              </a:lnSpc>
              <a:buClr>
                <a:srgbClr val="000000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10320">
              <a:lnSpc>
                <a:spcPct val="100000"/>
              </a:lnSpc>
              <a:buClr>
                <a:srgbClr val="000000"/>
              </a:buClr>
              <a:buFont typeface="Noto Sans Symbols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Psr-0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520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Подраздел psr-0 отвечает за добавление в автозагрузчик пакетов, именование в которых удовлетворяет требованиям стандарта PSR-0.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20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5208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Подраздел представляет собой объект, свойствами которого является имя пакета или поставщика, а значением свойств — директория, в которой находится директория пакета или директория поставщика с поддиректориями пакетов этого поставщика (см. PSR-0).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Подраздел classmap отвечает за описание файлов классов, именование которых не соответствует стандарту PSR-0.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Подраздел представляет собой массив файлов и директорий, на основе которых нужно сгенерировать маппинг.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Существует возможность описания отдельного файла класса и описания директории для последующего создания описания всех файлов классов, находящихся в директории (рекурсивно).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Подраздел files отвечает за описание файлов, которые нам необходимо подключать в самом начале выполнения приложения.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Подраздел представляет собой массив файлов, которые должны быть подключены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9400">
              <a:lnSpc>
                <a:spcPct val="1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Пример: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2017-08-17T09:55:45Z</dcterms:modified>
  <cp:revision>4</cp:revision>
  <dc:subject/>
  <dc:title/>
</cp:coreProperties>
</file>