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84" r:id="rId3"/>
    <p:sldMasterId id="2147483685" r:id="rId4"/>
    <p:sldMasterId id="214748368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260175" y="801875"/>
            <a:ext cx="5040024" cy="400942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755950" y="5078600"/>
            <a:ext cx="6047724" cy="48113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755950" y="5078600"/>
            <a:ext cx="6047724" cy="48113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4" name="Shape 154"/>
          <p:cNvSpPr/>
          <p:nvPr>
            <p:ph idx="2" type="sldImg"/>
          </p:nvPr>
        </p:nvSpPr>
        <p:spPr>
          <a:xfrm>
            <a:off x="1260175" y="801875"/>
            <a:ext cx="5040024"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txBox="1"/>
          <p:nvPr>
            <p:ph idx="1" type="body"/>
          </p:nvPr>
        </p:nvSpPr>
        <p:spPr>
          <a:xfrm>
            <a:off x="755950" y="5078600"/>
            <a:ext cx="6047724" cy="48113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08" name="Shape 208"/>
          <p:cNvSpPr/>
          <p:nvPr>
            <p:ph idx="2" type="sldImg"/>
          </p:nvPr>
        </p:nvSpPr>
        <p:spPr>
          <a:xfrm>
            <a:off x="1260175" y="801875"/>
            <a:ext cx="5040024"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755950" y="5078600"/>
            <a:ext cx="6047724" cy="48113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4" name="Shape 214"/>
          <p:cNvSpPr/>
          <p:nvPr>
            <p:ph idx="2" type="sldImg"/>
          </p:nvPr>
        </p:nvSpPr>
        <p:spPr>
          <a:xfrm>
            <a:off x="1260175" y="801875"/>
            <a:ext cx="5040024"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txBox="1"/>
          <p:nvPr>
            <p:ph idx="1" type="body"/>
          </p:nvPr>
        </p:nvSpPr>
        <p:spPr>
          <a:xfrm>
            <a:off x="755950" y="5078600"/>
            <a:ext cx="6047724" cy="48113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20" name="Shape 220"/>
          <p:cNvSpPr/>
          <p:nvPr>
            <p:ph idx="2" type="sldImg"/>
          </p:nvPr>
        </p:nvSpPr>
        <p:spPr>
          <a:xfrm>
            <a:off x="1260175" y="801875"/>
            <a:ext cx="5040024"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txBox="1"/>
          <p:nvPr>
            <p:ph idx="1" type="body"/>
          </p:nvPr>
        </p:nvSpPr>
        <p:spPr>
          <a:xfrm>
            <a:off x="755950" y="5078600"/>
            <a:ext cx="6047724" cy="48113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26" name="Shape 226"/>
          <p:cNvSpPr/>
          <p:nvPr>
            <p:ph idx="2" type="sldImg"/>
          </p:nvPr>
        </p:nvSpPr>
        <p:spPr>
          <a:xfrm>
            <a:off x="1260175" y="801875"/>
            <a:ext cx="5040024"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755950" y="5078600"/>
            <a:ext cx="6047724" cy="48113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33" name="Shape 233"/>
          <p:cNvSpPr/>
          <p:nvPr>
            <p:ph idx="2" type="sldImg"/>
          </p:nvPr>
        </p:nvSpPr>
        <p:spPr>
          <a:xfrm>
            <a:off x="1260175" y="801875"/>
            <a:ext cx="5040024"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txBox="1"/>
          <p:nvPr>
            <p:ph idx="1" type="body"/>
          </p:nvPr>
        </p:nvSpPr>
        <p:spPr>
          <a:xfrm>
            <a:off x="755950" y="5078600"/>
            <a:ext cx="6047724" cy="48113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39" name="Shape 239"/>
          <p:cNvSpPr/>
          <p:nvPr>
            <p:ph idx="2" type="sldImg"/>
          </p:nvPr>
        </p:nvSpPr>
        <p:spPr>
          <a:xfrm>
            <a:off x="1260175" y="801875"/>
            <a:ext cx="5040024"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txBox="1"/>
          <p:nvPr>
            <p:ph idx="1" type="body"/>
          </p:nvPr>
        </p:nvSpPr>
        <p:spPr>
          <a:xfrm>
            <a:off x="755950" y="5078600"/>
            <a:ext cx="6047724" cy="48113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5" name="Shape 245"/>
          <p:cNvSpPr/>
          <p:nvPr>
            <p:ph idx="2" type="sldImg"/>
          </p:nvPr>
        </p:nvSpPr>
        <p:spPr>
          <a:xfrm>
            <a:off x="1260175" y="801875"/>
            <a:ext cx="5040024"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755950" y="5078600"/>
            <a:ext cx="6047724" cy="48113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51" name="Shape 251"/>
          <p:cNvSpPr/>
          <p:nvPr>
            <p:ph idx="2" type="sldImg"/>
          </p:nvPr>
        </p:nvSpPr>
        <p:spPr>
          <a:xfrm>
            <a:off x="1260175" y="801875"/>
            <a:ext cx="5040024"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txBox="1"/>
          <p:nvPr>
            <p:ph idx="1" type="body"/>
          </p:nvPr>
        </p:nvSpPr>
        <p:spPr>
          <a:xfrm>
            <a:off x="755950" y="5078600"/>
            <a:ext cx="6047724" cy="48113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57" name="Shape 257"/>
          <p:cNvSpPr/>
          <p:nvPr>
            <p:ph idx="2" type="sldImg"/>
          </p:nvPr>
        </p:nvSpPr>
        <p:spPr>
          <a:xfrm>
            <a:off x="1260175" y="801875"/>
            <a:ext cx="5040024"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txBox="1"/>
          <p:nvPr>
            <p:ph idx="1" type="body"/>
          </p:nvPr>
        </p:nvSpPr>
        <p:spPr>
          <a:xfrm>
            <a:off x="755950" y="5078600"/>
            <a:ext cx="6047724" cy="48113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63" name="Shape 263"/>
          <p:cNvSpPr/>
          <p:nvPr>
            <p:ph idx="2" type="sldImg"/>
          </p:nvPr>
        </p:nvSpPr>
        <p:spPr>
          <a:xfrm>
            <a:off x="1260175" y="801875"/>
            <a:ext cx="5040024"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txBox="1"/>
          <p:nvPr>
            <p:ph idx="1" type="body"/>
          </p:nvPr>
        </p:nvSpPr>
        <p:spPr>
          <a:xfrm>
            <a:off x="755950" y="5078600"/>
            <a:ext cx="6047724" cy="48113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1" name="Shape 161"/>
          <p:cNvSpPr/>
          <p:nvPr>
            <p:ph idx="2" type="sldImg"/>
          </p:nvPr>
        </p:nvSpPr>
        <p:spPr>
          <a:xfrm>
            <a:off x="1260175" y="801875"/>
            <a:ext cx="5040024"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txBox="1"/>
          <p:nvPr>
            <p:ph idx="1" type="body"/>
          </p:nvPr>
        </p:nvSpPr>
        <p:spPr>
          <a:xfrm>
            <a:off x="755950" y="5078600"/>
            <a:ext cx="6047724" cy="48113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69" name="Shape 269"/>
          <p:cNvSpPr/>
          <p:nvPr>
            <p:ph idx="2" type="sldImg"/>
          </p:nvPr>
        </p:nvSpPr>
        <p:spPr>
          <a:xfrm>
            <a:off x="1260175" y="801875"/>
            <a:ext cx="5040024"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txBox="1"/>
          <p:nvPr>
            <p:ph idx="1" type="body"/>
          </p:nvPr>
        </p:nvSpPr>
        <p:spPr>
          <a:xfrm>
            <a:off x="755950" y="5078600"/>
            <a:ext cx="6047724" cy="48113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75" name="Shape 275"/>
          <p:cNvSpPr/>
          <p:nvPr>
            <p:ph idx="2" type="sldImg"/>
          </p:nvPr>
        </p:nvSpPr>
        <p:spPr>
          <a:xfrm>
            <a:off x="1260175" y="801875"/>
            <a:ext cx="5040024"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txBox="1"/>
          <p:nvPr>
            <p:ph idx="1" type="body"/>
          </p:nvPr>
        </p:nvSpPr>
        <p:spPr>
          <a:xfrm>
            <a:off x="755950" y="5078600"/>
            <a:ext cx="6047724" cy="48113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80" name="Shape 280"/>
          <p:cNvSpPr/>
          <p:nvPr>
            <p:ph idx="2" type="sldImg"/>
          </p:nvPr>
        </p:nvSpPr>
        <p:spPr>
          <a:xfrm>
            <a:off x="1260175" y="801875"/>
            <a:ext cx="5040024"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txBox="1"/>
          <p:nvPr>
            <p:ph idx="1" type="body"/>
          </p:nvPr>
        </p:nvSpPr>
        <p:spPr>
          <a:xfrm>
            <a:off x="755950" y="5078600"/>
            <a:ext cx="6047724" cy="48113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86" name="Shape 286"/>
          <p:cNvSpPr/>
          <p:nvPr>
            <p:ph idx="2" type="sldImg"/>
          </p:nvPr>
        </p:nvSpPr>
        <p:spPr>
          <a:xfrm>
            <a:off x="1260175" y="801875"/>
            <a:ext cx="5040024"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txBox="1"/>
          <p:nvPr>
            <p:ph idx="1" type="body"/>
          </p:nvPr>
        </p:nvSpPr>
        <p:spPr>
          <a:xfrm>
            <a:off x="755950" y="5078600"/>
            <a:ext cx="6047724" cy="48113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92" name="Shape 292"/>
          <p:cNvSpPr/>
          <p:nvPr>
            <p:ph idx="2" type="sldImg"/>
          </p:nvPr>
        </p:nvSpPr>
        <p:spPr>
          <a:xfrm>
            <a:off x="1260175" y="801875"/>
            <a:ext cx="5040024"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txBox="1"/>
          <p:nvPr>
            <p:ph idx="1" type="body"/>
          </p:nvPr>
        </p:nvSpPr>
        <p:spPr>
          <a:xfrm>
            <a:off x="755950" y="5078600"/>
            <a:ext cx="6047724" cy="48113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98" name="Shape 298"/>
          <p:cNvSpPr/>
          <p:nvPr>
            <p:ph idx="2" type="sldImg"/>
          </p:nvPr>
        </p:nvSpPr>
        <p:spPr>
          <a:xfrm>
            <a:off x="1260175" y="801875"/>
            <a:ext cx="5040024"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txBox="1"/>
          <p:nvPr>
            <p:ph idx="1" type="body"/>
          </p:nvPr>
        </p:nvSpPr>
        <p:spPr>
          <a:xfrm>
            <a:off x="755950" y="5078600"/>
            <a:ext cx="6047724" cy="48113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05" name="Shape 305"/>
          <p:cNvSpPr/>
          <p:nvPr>
            <p:ph idx="2" type="sldImg"/>
          </p:nvPr>
        </p:nvSpPr>
        <p:spPr>
          <a:xfrm>
            <a:off x="1260175" y="801875"/>
            <a:ext cx="5040024"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txBox="1"/>
          <p:nvPr>
            <p:ph idx="1" type="body"/>
          </p:nvPr>
        </p:nvSpPr>
        <p:spPr>
          <a:xfrm>
            <a:off x="755950" y="5078600"/>
            <a:ext cx="6047724" cy="48113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12" name="Shape 312"/>
          <p:cNvSpPr/>
          <p:nvPr>
            <p:ph idx="2" type="sldImg"/>
          </p:nvPr>
        </p:nvSpPr>
        <p:spPr>
          <a:xfrm>
            <a:off x="1260175" y="801875"/>
            <a:ext cx="5040024"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7" name="Shape 317"/>
        <p:cNvGrpSpPr/>
        <p:nvPr/>
      </p:nvGrpSpPr>
      <p:grpSpPr>
        <a:xfrm>
          <a:off x="0" y="0"/>
          <a:ext cx="0" cy="0"/>
          <a:chOff x="0" y="0"/>
          <a:chExt cx="0" cy="0"/>
        </a:xfrm>
      </p:grpSpPr>
      <p:sp>
        <p:nvSpPr>
          <p:cNvPr id="318" name="Shape 318"/>
          <p:cNvSpPr txBox="1"/>
          <p:nvPr>
            <p:ph idx="1" type="body"/>
          </p:nvPr>
        </p:nvSpPr>
        <p:spPr>
          <a:xfrm>
            <a:off x="755950" y="5078600"/>
            <a:ext cx="6047724" cy="48113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19" name="Shape 319"/>
          <p:cNvSpPr/>
          <p:nvPr>
            <p:ph idx="2" type="sldImg"/>
          </p:nvPr>
        </p:nvSpPr>
        <p:spPr>
          <a:xfrm>
            <a:off x="1260175" y="801875"/>
            <a:ext cx="5040024"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4" name="Shape 324"/>
        <p:cNvGrpSpPr/>
        <p:nvPr/>
      </p:nvGrpSpPr>
      <p:grpSpPr>
        <a:xfrm>
          <a:off x="0" y="0"/>
          <a:ext cx="0" cy="0"/>
          <a:chOff x="0" y="0"/>
          <a:chExt cx="0" cy="0"/>
        </a:xfrm>
      </p:grpSpPr>
      <p:sp>
        <p:nvSpPr>
          <p:cNvPr id="325" name="Shape 325"/>
          <p:cNvSpPr txBox="1"/>
          <p:nvPr>
            <p:ph idx="1" type="body"/>
          </p:nvPr>
        </p:nvSpPr>
        <p:spPr>
          <a:xfrm>
            <a:off x="755950" y="5078600"/>
            <a:ext cx="6047724" cy="48113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26" name="Shape 326"/>
          <p:cNvSpPr/>
          <p:nvPr>
            <p:ph idx="2" type="sldImg"/>
          </p:nvPr>
        </p:nvSpPr>
        <p:spPr>
          <a:xfrm>
            <a:off x="1260175" y="801875"/>
            <a:ext cx="5040024"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txBox="1"/>
          <p:nvPr>
            <p:ph idx="1" type="body"/>
          </p:nvPr>
        </p:nvSpPr>
        <p:spPr>
          <a:xfrm>
            <a:off x="755950" y="5078600"/>
            <a:ext cx="6047724" cy="48113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7" name="Shape 167"/>
          <p:cNvSpPr/>
          <p:nvPr>
            <p:ph idx="2" type="sldImg"/>
          </p:nvPr>
        </p:nvSpPr>
        <p:spPr>
          <a:xfrm>
            <a:off x="1260175" y="801875"/>
            <a:ext cx="5040024"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0" name="Shape 330"/>
        <p:cNvGrpSpPr/>
        <p:nvPr/>
      </p:nvGrpSpPr>
      <p:grpSpPr>
        <a:xfrm>
          <a:off x="0" y="0"/>
          <a:ext cx="0" cy="0"/>
          <a:chOff x="0" y="0"/>
          <a:chExt cx="0" cy="0"/>
        </a:xfrm>
      </p:grpSpPr>
      <p:sp>
        <p:nvSpPr>
          <p:cNvPr id="331" name="Shape 331"/>
          <p:cNvSpPr txBox="1"/>
          <p:nvPr>
            <p:ph idx="1" type="body"/>
          </p:nvPr>
        </p:nvSpPr>
        <p:spPr>
          <a:xfrm>
            <a:off x="755950" y="5078600"/>
            <a:ext cx="6047724" cy="48113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32" name="Shape 332"/>
          <p:cNvSpPr/>
          <p:nvPr>
            <p:ph idx="2" type="sldImg"/>
          </p:nvPr>
        </p:nvSpPr>
        <p:spPr>
          <a:xfrm>
            <a:off x="1260175" y="801875"/>
            <a:ext cx="5040024"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7" name="Shape 337"/>
        <p:cNvGrpSpPr/>
        <p:nvPr/>
      </p:nvGrpSpPr>
      <p:grpSpPr>
        <a:xfrm>
          <a:off x="0" y="0"/>
          <a:ext cx="0" cy="0"/>
          <a:chOff x="0" y="0"/>
          <a:chExt cx="0" cy="0"/>
        </a:xfrm>
      </p:grpSpPr>
      <p:sp>
        <p:nvSpPr>
          <p:cNvPr id="338" name="Shape 338"/>
          <p:cNvSpPr txBox="1"/>
          <p:nvPr>
            <p:ph idx="1" type="body"/>
          </p:nvPr>
        </p:nvSpPr>
        <p:spPr>
          <a:xfrm>
            <a:off x="755950" y="5078600"/>
            <a:ext cx="6047724" cy="48113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39" name="Shape 339"/>
          <p:cNvSpPr/>
          <p:nvPr>
            <p:ph idx="2" type="sldImg"/>
          </p:nvPr>
        </p:nvSpPr>
        <p:spPr>
          <a:xfrm>
            <a:off x="1260175" y="801875"/>
            <a:ext cx="5040024"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3" name="Shape 343"/>
        <p:cNvGrpSpPr/>
        <p:nvPr/>
      </p:nvGrpSpPr>
      <p:grpSpPr>
        <a:xfrm>
          <a:off x="0" y="0"/>
          <a:ext cx="0" cy="0"/>
          <a:chOff x="0" y="0"/>
          <a:chExt cx="0" cy="0"/>
        </a:xfrm>
      </p:grpSpPr>
      <p:sp>
        <p:nvSpPr>
          <p:cNvPr id="344" name="Shape 344"/>
          <p:cNvSpPr txBox="1"/>
          <p:nvPr>
            <p:ph idx="1" type="body"/>
          </p:nvPr>
        </p:nvSpPr>
        <p:spPr>
          <a:xfrm>
            <a:off x="755950" y="5078600"/>
            <a:ext cx="6047724" cy="48113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45" name="Shape 345"/>
          <p:cNvSpPr/>
          <p:nvPr>
            <p:ph idx="2" type="sldImg"/>
          </p:nvPr>
        </p:nvSpPr>
        <p:spPr>
          <a:xfrm>
            <a:off x="1260175" y="801875"/>
            <a:ext cx="5040024"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9" name="Shape 349"/>
        <p:cNvGrpSpPr/>
        <p:nvPr/>
      </p:nvGrpSpPr>
      <p:grpSpPr>
        <a:xfrm>
          <a:off x="0" y="0"/>
          <a:ext cx="0" cy="0"/>
          <a:chOff x="0" y="0"/>
          <a:chExt cx="0" cy="0"/>
        </a:xfrm>
      </p:grpSpPr>
      <p:sp>
        <p:nvSpPr>
          <p:cNvPr id="350" name="Shape 350"/>
          <p:cNvSpPr txBox="1"/>
          <p:nvPr>
            <p:ph idx="1" type="body"/>
          </p:nvPr>
        </p:nvSpPr>
        <p:spPr>
          <a:xfrm>
            <a:off x="755950" y="5078600"/>
            <a:ext cx="6047724" cy="48113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51" name="Shape 351"/>
          <p:cNvSpPr/>
          <p:nvPr>
            <p:ph idx="2" type="sldImg"/>
          </p:nvPr>
        </p:nvSpPr>
        <p:spPr>
          <a:xfrm>
            <a:off x="1260175" y="801875"/>
            <a:ext cx="5040024"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6" name="Shape 356"/>
        <p:cNvGrpSpPr/>
        <p:nvPr/>
      </p:nvGrpSpPr>
      <p:grpSpPr>
        <a:xfrm>
          <a:off x="0" y="0"/>
          <a:ext cx="0" cy="0"/>
          <a:chOff x="0" y="0"/>
          <a:chExt cx="0" cy="0"/>
        </a:xfrm>
      </p:grpSpPr>
      <p:sp>
        <p:nvSpPr>
          <p:cNvPr id="357" name="Shape 357"/>
          <p:cNvSpPr txBox="1"/>
          <p:nvPr>
            <p:ph idx="1" type="body"/>
          </p:nvPr>
        </p:nvSpPr>
        <p:spPr>
          <a:xfrm>
            <a:off x="755950" y="5078600"/>
            <a:ext cx="6047724" cy="48113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58" name="Shape 358"/>
          <p:cNvSpPr/>
          <p:nvPr>
            <p:ph idx="2" type="sldImg"/>
          </p:nvPr>
        </p:nvSpPr>
        <p:spPr>
          <a:xfrm>
            <a:off x="1260175" y="801875"/>
            <a:ext cx="5040024"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3" name="Shape 363"/>
        <p:cNvGrpSpPr/>
        <p:nvPr/>
      </p:nvGrpSpPr>
      <p:grpSpPr>
        <a:xfrm>
          <a:off x="0" y="0"/>
          <a:ext cx="0" cy="0"/>
          <a:chOff x="0" y="0"/>
          <a:chExt cx="0" cy="0"/>
        </a:xfrm>
      </p:grpSpPr>
      <p:sp>
        <p:nvSpPr>
          <p:cNvPr id="364" name="Shape 364"/>
          <p:cNvSpPr txBox="1"/>
          <p:nvPr>
            <p:ph idx="1" type="body"/>
          </p:nvPr>
        </p:nvSpPr>
        <p:spPr>
          <a:xfrm>
            <a:off x="755950" y="5078600"/>
            <a:ext cx="6047724" cy="48113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65" name="Shape 365"/>
          <p:cNvSpPr/>
          <p:nvPr>
            <p:ph idx="2" type="sldImg"/>
          </p:nvPr>
        </p:nvSpPr>
        <p:spPr>
          <a:xfrm>
            <a:off x="1260175" y="801875"/>
            <a:ext cx="5040024"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9" name="Shape 369"/>
        <p:cNvGrpSpPr/>
        <p:nvPr/>
      </p:nvGrpSpPr>
      <p:grpSpPr>
        <a:xfrm>
          <a:off x="0" y="0"/>
          <a:ext cx="0" cy="0"/>
          <a:chOff x="0" y="0"/>
          <a:chExt cx="0" cy="0"/>
        </a:xfrm>
      </p:grpSpPr>
      <p:sp>
        <p:nvSpPr>
          <p:cNvPr id="370" name="Shape 370"/>
          <p:cNvSpPr txBox="1"/>
          <p:nvPr>
            <p:ph idx="1" type="body"/>
          </p:nvPr>
        </p:nvSpPr>
        <p:spPr>
          <a:xfrm>
            <a:off x="755950" y="5078600"/>
            <a:ext cx="6047724" cy="48113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71" name="Shape 371"/>
          <p:cNvSpPr/>
          <p:nvPr>
            <p:ph idx="2" type="sldImg"/>
          </p:nvPr>
        </p:nvSpPr>
        <p:spPr>
          <a:xfrm>
            <a:off x="1260175" y="801875"/>
            <a:ext cx="5040024"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6" name="Shape 376"/>
        <p:cNvGrpSpPr/>
        <p:nvPr/>
      </p:nvGrpSpPr>
      <p:grpSpPr>
        <a:xfrm>
          <a:off x="0" y="0"/>
          <a:ext cx="0" cy="0"/>
          <a:chOff x="0" y="0"/>
          <a:chExt cx="0" cy="0"/>
        </a:xfrm>
      </p:grpSpPr>
      <p:sp>
        <p:nvSpPr>
          <p:cNvPr id="377" name="Shape 377"/>
          <p:cNvSpPr txBox="1"/>
          <p:nvPr>
            <p:ph idx="1" type="body"/>
          </p:nvPr>
        </p:nvSpPr>
        <p:spPr>
          <a:xfrm>
            <a:off x="755950" y="5078600"/>
            <a:ext cx="6047724" cy="48113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78" name="Shape 378"/>
          <p:cNvSpPr/>
          <p:nvPr>
            <p:ph idx="2" type="sldImg"/>
          </p:nvPr>
        </p:nvSpPr>
        <p:spPr>
          <a:xfrm>
            <a:off x="1260175" y="801875"/>
            <a:ext cx="5040024"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2" name="Shape 382"/>
        <p:cNvGrpSpPr/>
        <p:nvPr/>
      </p:nvGrpSpPr>
      <p:grpSpPr>
        <a:xfrm>
          <a:off x="0" y="0"/>
          <a:ext cx="0" cy="0"/>
          <a:chOff x="0" y="0"/>
          <a:chExt cx="0" cy="0"/>
        </a:xfrm>
      </p:grpSpPr>
      <p:sp>
        <p:nvSpPr>
          <p:cNvPr id="383" name="Shape 383"/>
          <p:cNvSpPr txBox="1"/>
          <p:nvPr>
            <p:ph idx="1" type="body"/>
          </p:nvPr>
        </p:nvSpPr>
        <p:spPr>
          <a:xfrm>
            <a:off x="755950" y="5078600"/>
            <a:ext cx="6047724" cy="48113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84" name="Shape 384"/>
          <p:cNvSpPr/>
          <p:nvPr>
            <p:ph idx="2" type="sldImg"/>
          </p:nvPr>
        </p:nvSpPr>
        <p:spPr>
          <a:xfrm>
            <a:off x="1260175" y="801875"/>
            <a:ext cx="5040024"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txBox="1"/>
          <p:nvPr>
            <p:ph idx="1" type="body"/>
          </p:nvPr>
        </p:nvSpPr>
        <p:spPr>
          <a:xfrm>
            <a:off x="755950" y="5078600"/>
            <a:ext cx="6047724" cy="48113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3" name="Shape 173"/>
          <p:cNvSpPr/>
          <p:nvPr>
            <p:ph idx="2" type="sldImg"/>
          </p:nvPr>
        </p:nvSpPr>
        <p:spPr>
          <a:xfrm>
            <a:off x="1260175" y="801875"/>
            <a:ext cx="5040024"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755950" y="5078600"/>
            <a:ext cx="6047724" cy="48113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8" name="Shape 178"/>
          <p:cNvSpPr/>
          <p:nvPr>
            <p:ph idx="2" type="sldImg"/>
          </p:nvPr>
        </p:nvSpPr>
        <p:spPr>
          <a:xfrm>
            <a:off x="1260175" y="801875"/>
            <a:ext cx="5040024"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755950" y="5078600"/>
            <a:ext cx="6047724" cy="48113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4" name="Shape 184"/>
          <p:cNvSpPr/>
          <p:nvPr>
            <p:ph idx="2" type="sldImg"/>
          </p:nvPr>
        </p:nvSpPr>
        <p:spPr>
          <a:xfrm>
            <a:off x="1260175" y="801875"/>
            <a:ext cx="5040024"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755950" y="5078600"/>
            <a:ext cx="6047724" cy="48113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90" name="Shape 190"/>
          <p:cNvSpPr/>
          <p:nvPr>
            <p:ph idx="2" type="sldImg"/>
          </p:nvPr>
        </p:nvSpPr>
        <p:spPr>
          <a:xfrm>
            <a:off x="1260175" y="801875"/>
            <a:ext cx="5040024"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txBox="1"/>
          <p:nvPr>
            <p:ph idx="1" type="body"/>
          </p:nvPr>
        </p:nvSpPr>
        <p:spPr>
          <a:xfrm>
            <a:off x="755950" y="5078600"/>
            <a:ext cx="6047724" cy="48113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96" name="Shape 196"/>
          <p:cNvSpPr/>
          <p:nvPr>
            <p:ph idx="2" type="sldImg"/>
          </p:nvPr>
        </p:nvSpPr>
        <p:spPr>
          <a:xfrm>
            <a:off x="1260175" y="801875"/>
            <a:ext cx="5040024"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txBox="1"/>
          <p:nvPr>
            <p:ph idx="1" type="body"/>
          </p:nvPr>
        </p:nvSpPr>
        <p:spPr>
          <a:xfrm>
            <a:off x="755950" y="5078600"/>
            <a:ext cx="6047724" cy="48113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02" name="Shape 202"/>
          <p:cNvSpPr/>
          <p:nvPr>
            <p:ph idx="2" type="sldImg"/>
          </p:nvPr>
        </p:nvSpPr>
        <p:spPr>
          <a:xfrm>
            <a:off x="1260175" y="801875"/>
            <a:ext cx="5040024"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Slide">
    <p:spTree>
      <p:nvGrpSpPr>
        <p:cNvPr id="8"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verTx">
  <p:cSld name="Title, Content over Content">
    <p:spTree>
      <p:nvGrpSpPr>
        <p:cNvPr id="38" name="Shape 38"/>
        <p:cNvGrpSpPr/>
        <p:nvPr/>
      </p:nvGrpSpPr>
      <p:grpSpPr>
        <a:xfrm>
          <a:off x="0" y="0"/>
          <a:ext cx="0" cy="0"/>
          <a:chOff x="0" y="0"/>
          <a:chExt cx="0" cy="0"/>
        </a:xfrm>
      </p:grpSpPr>
      <p:sp>
        <p:nvSpPr>
          <p:cNvPr id="39" name="Shape 39"/>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0" name="Shape 40"/>
          <p:cNvSpPr txBox="1"/>
          <p:nvPr>
            <p:ph idx="1" type="body"/>
          </p:nvPr>
        </p:nvSpPr>
        <p:spPr>
          <a:xfrm>
            <a:off x="457200" y="1203479"/>
            <a:ext cx="8229239" cy="1422720"/>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1" name="Shape 41"/>
          <p:cNvSpPr txBox="1"/>
          <p:nvPr>
            <p:ph idx="2" type="body"/>
          </p:nvPr>
        </p:nvSpPr>
        <p:spPr>
          <a:xfrm>
            <a:off x="457200" y="2761919"/>
            <a:ext cx="8229239" cy="1422720"/>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fourObj">
  <p:cSld name="Title, 4 Content">
    <p:spTree>
      <p:nvGrpSpPr>
        <p:cNvPr id="42" name="Shape 42"/>
        <p:cNvGrpSpPr/>
        <p:nvPr/>
      </p:nvGrpSpPr>
      <p:grpSpPr>
        <a:xfrm>
          <a:off x="0" y="0"/>
          <a:ext cx="0" cy="0"/>
          <a:chOff x="0" y="0"/>
          <a:chExt cx="0" cy="0"/>
        </a:xfrm>
      </p:grpSpPr>
      <p:sp>
        <p:nvSpPr>
          <p:cNvPr id="43" name="Shape 43"/>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4" name="Shape 44"/>
          <p:cNvSpPr txBox="1"/>
          <p:nvPr>
            <p:ph idx="1" type="body"/>
          </p:nvPr>
        </p:nvSpPr>
        <p:spPr>
          <a:xfrm>
            <a:off x="457200" y="1203479"/>
            <a:ext cx="4015800" cy="1422720"/>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5" name="Shape 45"/>
          <p:cNvSpPr txBox="1"/>
          <p:nvPr>
            <p:ph idx="2" type="body"/>
          </p:nvPr>
        </p:nvSpPr>
        <p:spPr>
          <a:xfrm>
            <a:off x="4674239" y="1203479"/>
            <a:ext cx="4015800" cy="1422720"/>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6" name="Shape 46"/>
          <p:cNvSpPr txBox="1"/>
          <p:nvPr>
            <p:ph idx="3" type="body"/>
          </p:nvPr>
        </p:nvSpPr>
        <p:spPr>
          <a:xfrm>
            <a:off x="4674239" y="2761919"/>
            <a:ext cx="4015800" cy="1422720"/>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7" name="Shape 47"/>
          <p:cNvSpPr txBox="1"/>
          <p:nvPr>
            <p:ph idx="4" type="body"/>
          </p:nvPr>
        </p:nvSpPr>
        <p:spPr>
          <a:xfrm>
            <a:off x="457200" y="2761919"/>
            <a:ext cx="4015800" cy="1422720"/>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6 Content">
    <p:spTree>
      <p:nvGrpSpPr>
        <p:cNvPr id="48" name="Shape 48"/>
        <p:cNvGrpSpPr/>
        <p:nvPr/>
      </p:nvGrpSpPr>
      <p:grpSpPr>
        <a:xfrm>
          <a:off x="0" y="0"/>
          <a:ext cx="0" cy="0"/>
          <a:chOff x="0" y="0"/>
          <a:chExt cx="0" cy="0"/>
        </a:xfrm>
      </p:grpSpPr>
      <p:sp>
        <p:nvSpPr>
          <p:cNvPr id="49" name="Shape 49"/>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0" name="Shape 50"/>
          <p:cNvSpPr txBox="1"/>
          <p:nvPr>
            <p:ph idx="1" type="body"/>
          </p:nvPr>
        </p:nvSpPr>
        <p:spPr>
          <a:xfrm>
            <a:off x="457200" y="1203479"/>
            <a:ext cx="8229239" cy="2982959"/>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1" name="Shape 51"/>
          <p:cNvSpPr txBox="1"/>
          <p:nvPr>
            <p:ph idx="2" type="body"/>
          </p:nvPr>
        </p:nvSpPr>
        <p:spPr>
          <a:xfrm>
            <a:off x="457200" y="1203479"/>
            <a:ext cx="8229239" cy="2982959"/>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pic>
        <p:nvPicPr>
          <p:cNvPr id="52" name="Shape 52"/>
          <p:cNvPicPr preferRelativeResize="0"/>
          <p:nvPr/>
        </p:nvPicPr>
        <p:blipFill rotWithShape="1">
          <a:blip r:embed="rId2">
            <a:alphaModFix/>
          </a:blip>
          <a:srcRect b="0" l="0" r="0" t="0"/>
          <a:stretch/>
        </p:blipFill>
        <p:spPr>
          <a:xfrm>
            <a:off x="2702159" y="1203479"/>
            <a:ext cx="3738599" cy="2982959"/>
          </a:xfrm>
          <a:prstGeom prst="rect">
            <a:avLst/>
          </a:prstGeom>
          <a:noFill/>
          <a:ln>
            <a:noFill/>
          </a:ln>
        </p:spPr>
      </p:pic>
      <p:pic>
        <p:nvPicPr>
          <p:cNvPr id="53" name="Shape 53"/>
          <p:cNvPicPr preferRelativeResize="0"/>
          <p:nvPr/>
        </p:nvPicPr>
        <p:blipFill rotWithShape="1">
          <a:blip r:embed="rId2">
            <a:alphaModFix/>
          </a:blip>
          <a:srcRect b="0" l="0" r="0" t="0"/>
          <a:stretch/>
        </p:blipFill>
        <p:spPr>
          <a:xfrm>
            <a:off x="2702159" y="1203479"/>
            <a:ext cx="3738599" cy="298295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Slide">
    <p:spTree>
      <p:nvGrpSpPr>
        <p:cNvPr id="57" name="Shape 5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Slide">
    <p:spTree>
      <p:nvGrpSpPr>
        <p:cNvPr id="58" name="Shape 58"/>
        <p:cNvGrpSpPr/>
        <p:nvPr/>
      </p:nvGrpSpPr>
      <p:grpSpPr>
        <a:xfrm>
          <a:off x="0" y="0"/>
          <a:ext cx="0" cy="0"/>
          <a:chOff x="0" y="0"/>
          <a:chExt cx="0" cy="0"/>
        </a:xfrm>
      </p:grpSpPr>
      <p:sp>
        <p:nvSpPr>
          <p:cNvPr id="59" name="Shape 59"/>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0" name="Shape 60"/>
          <p:cNvSpPr txBox="1"/>
          <p:nvPr>
            <p:ph idx="1" type="subTitle"/>
          </p:nvPr>
        </p:nvSpPr>
        <p:spPr>
          <a:xfrm>
            <a:off x="457200" y="1203479"/>
            <a:ext cx="8229239" cy="2982959"/>
          </a:xfrm>
          <a:prstGeom prst="rect">
            <a:avLst/>
          </a:prstGeom>
          <a:noFill/>
          <a:ln>
            <a:noFill/>
          </a:ln>
        </p:spPr>
        <p:txBody>
          <a:bodyPr anchorCtr="0" anchor="ctr"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Content">
    <p:spTree>
      <p:nvGrpSpPr>
        <p:cNvPr id="61" name="Shape 61"/>
        <p:cNvGrpSpPr/>
        <p:nvPr/>
      </p:nvGrpSpPr>
      <p:grpSpPr>
        <a:xfrm>
          <a:off x="0" y="0"/>
          <a:ext cx="0" cy="0"/>
          <a:chOff x="0" y="0"/>
          <a:chExt cx="0" cy="0"/>
        </a:xfrm>
      </p:grpSpPr>
      <p:sp>
        <p:nvSpPr>
          <p:cNvPr id="62" name="Shape 62"/>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txBox="1"/>
          <p:nvPr>
            <p:ph idx="1" type="body"/>
          </p:nvPr>
        </p:nvSpPr>
        <p:spPr>
          <a:xfrm>
            <a:off x="457200" y="1203479"/>
            <a:ext cx="8229239" cy="2982959"/>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itle, 2 Content">
    <p:spTree>
      <p:nvGrpSpPr>
        <p:cNvPr id="64" name="Shape 64"/>
        <p:cNvGrpSpPr/>
        <p:nvPr/>
      </p:nvGrpSpPr>
      <p:grpSpPr>
        <a:xfrm>
          <a:off x="0" y="0"/>
          <a:ext cx="0" cy="0"/>
          <a:chOff x="0" y="0"/>
          <a:chExt cx="0" cy="0"/>
        </a:xfrm>
      </p:grpSpPr>
      <p:sp>
        <p:nvSpPr>
          <p:cNvPr id="65" name="Shape 65"/>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6" name="Shape 66"/>
          <p:cNvSpPr txBox="1"/>
          <p:nvPr>
            <p:ph idx="1" type="body"/>
          </p:nvPr>
        </p:nvSpPr>
        <p:spPr>
          <a:xfrm>
            <a:off x="457200" y="1203479"/>
            <a:ext cx="4015800" cy="2982959"/>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7" name="Shape 67"/>
          <p:cNvSpPr txBox="1"/>
          <p:nvPr>
            <p:ph idx="2" type="body"/>
          </p:nvPr>
        </p:nvSpPr>
        <p:spPr>
          <a:xfrm>
            <a:off x="4674239" y="1203479"/>
            <a:ext cx="4015800" cy="2982959"/>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8" name="Shape 68"/>
        <p:cNvGrpSpPr/>
        <p:nvPr/>
      </p:nvGrpSpPr>
      <p:grpSpPr>
        <a:xfrm>
          <a:off x="0" y="0"/>
          <a:ext cx="0" cy="0"/>
          <a:chOff x="0" y="0"/>
          <a:chExt cx="0" cy="0"/>
        </a:xfrm>
      </p:grpSpPr>
      <p:sp>
        <p:nvSpPr>
          <p:cNvPr id="69" name="Shape 69"/>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nly">
  <p:cSld name="Centered Text">
    <p:spTree>
      <p:nvGrpSpPr>
        <p:cNvPr id="70" name="Shape 70"/>
        <p:cNvGrpSpPr/>
        <p:nvPr/>
      </p:nvGrpSpPr>
      <p:grpSpPr>
        <a:xfrm>
          <a:off x="0" y="0"/>
          <a:ext cx="0" cy="0"/>
          <a:chOff x="0" y="0"/>
          <a:chExt cx="0" cy="0"/>
        </a:xfrm>
      </p:grpSpPr>
      <p:sp>
        <p:nvSpPr>
          <p:cNvPr id="71" name="Shape 71"/>
          <p:cNvSpPr txBox="1"/>
          <p:nvPr>
            <p:ph idx="1" type="subTitle"/>
          </p:nvPr>
        </p:nvSpPr>
        <p:spPr>
          <a:xfrm>
            <a:off x="457200" y="205200"/>
            <a:ext cx="8229239" cy="3981240"/>
          </a:xfrm>
          <a:prstGeom prst="rect">
            <a:avLst/>
          </a:prstGeom>
          <a:noFill/>
          <a:ln>
            <a:noFill/>
          </a:ln>
        </p:spPr>
        <p:txBody>
          <a:bodyPr anchorCtr="0" anchor="ctr"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AndObj">
  <p:cSld name="Title, 2 Content and Content">
    <p:spTree>
      <p:nvGrpSpPr>
        <p:cNvPr id="72" name="Shape 72"/>
        <p:cNvGrpSpPr/>
        <p:nvPr/>
      </p:nvGrpSpPr>
      <p:grpSpPr>
        <a:xfrm>
          <a:off x="0" y="0"/>
          <a:ext cx="0" cy="0"/>
          <a:chOff x="0" y="0"/>
          <a:chExt cx="0" cy="0"/>
        </a:xfrm>
      </p:grpSpPr>
      <p:sp>
        <p:nvSpPr>
          <p:cNvPr id="73" name="Shape 73"/>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4" name="Shape 74"/>
          <p:cNvSpPr txBox="1"/>
          <p:nvPr>
            <p:ph idx="1" type="body"/>
          </p:nvPr>
        </p:nvSpPr>
        <p:spPr>
          <a:xfrm>
            <a:off x="457200" y="1203479"/>
            <a:ext cx="4015800" cy="1422720"/>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5" name="Shape 75"/>
          <p:cNvSpPr txBox="1"/>
          <p:nvPr>
            <p:ph idx="2" type="body"/>
          </p:nvPr>
        </p:nvSpPr>
        <p:spPr>
          <a:xfrm>
            <a:off x="457200" y="2761919"/>
            <a:ext cx="4015800" cy="1422720"/>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3" type="body"/>
          </p:nvPr>
        </p:nvSpPr>
        <p:spPr>
          <a:xfrm>
            <a:off x="4674239" y="1203479"/>
            <a:ext cx="4015800" cy="2982959"/>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Slide">
    <p:spTree>
      <p:nvGrpSpPr>
        <p:cNvPr id="9" name="Shape 9"/>
        <p:cNvGrpSpPr/>
        <p:nvPr/>
      </p:nvGrpSpPr>
      <p:grpSpPr>
        <a:xfrm>
          <a:off x="0" y="0"/>
          <a:ext cx="0" cy="0"/>
          <a:chOff x="0" y="0"/>
          <a:chExt cx="0" cy="0"/>
        </a:xfrm>
      </p:grpSpPr>
      <p:sp>
        <p:nvSpPr>
          <p:cNvPr id="10" name="Shape 10"/>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subTitle"/>
          </p:nvPr>
        </p:nvSpPr>
        <p:spPr>
          <a:xfrm>
            <a:off x="457200" y="1203479"/>
            <a:ext cx="8229239" cy="2982959"/>
          </a:xfrm>
          <a:prstGeom prst="rect">
            <a:avLst/>
          </a:prstGeom>
          <a:noFill/>
          <a:ln>
            <a:noFill/>
          </a:ln>
        </p:spPr>
        <p:txBody>
          <a:bodyPr anchorCtr="0" anchor="ctr"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AndTwoObj">
  <p:cSld name="Title Content and 2 Content">
    <p:spTree>
      <p:nvGrpSpPr>
        <p:cNvPr id="77" name="Shape 77"/>
        <p:cNvGrpSpPr/>
        <p:nvPr/>
      </p:nvGrpSpPr>
      <p:grpSpPr>
        <a:xfrm>
          <a:off x="0" y="0"/>
          <a:ext cx="0" cy="0"/>
          <a:chOff x="0" y="0"/>
          <a:chExt cx="0" cy="0"/>
        </a:xfrm>
      </p:grpSpPr>
      <p:sp>
        <p:nvSpPr>
          <p:cNvPr id="78" name="Shape 78"/>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9" name="Shape 79"/>
          <p:cNvSpPr txBox="1"/>
          <p:nvPr>
            <p:ph idx="1" type="body"/>
          </p:nvPr>
        </p:nvSpPr>
        <p:spPr>
          <a:xfrm>
            <a:off x="457200" y="1203479"/>
            <a:ext cx="4015800" cy="2982959"/>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0" name="Shape 80"/>
          <p:cNvSpPr txBox="1"/>
          <p:nvPr>
            <p:ph idx="2" type="body"/>
          </p:nvPr>
        </p:nvSpPr>
        <p:spPr>
          <a:xfrm>
            <a:off x="4674239" y="1203479"/>
            <a:ext cx="4015800" cy="1422720"/>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1" name="Shape 81"/>
          <p:cNvSpPr txBox="1"/>
          <p:nvPr>
            <p:ph idx="3" type="body"/>
          </p:nvPr>
        </p:nvSpPr>
        <p:spPr>
          <a:xfrm>
            <a:off x="4674239" y="2761919"/>
            <a:ext cx="4015800" cy="1422720"/>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OverTx">
  <p:cSld name="Title, 2 Content over Content">
    <p:spTree>
      <p:nvGrpSpPr>
        <p:cNvPr id="82" name="Shape 82"/>
        <p:cNvGrpSpPr/>
        <p:nvPr/>
      </p:nvGrpSpPr>
      <p:grpSpPr>
        <a:xfrm>
          <a:off x="0" y="0"/>
          <a:ext cx="0" cy="0"/>
          <a:chOff x="0" y="0"/>
          <a:chExt cx="0" cy="0"/>
        </a:xfrm>
      </p:grpSpPr>
      <p:sp>
        <p:nvSpPr>
          <p:cNvPr id="83" name="Shape 83"/>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4" name="Shape 84"/>
          <p:cNvSpPr txBox="1"/>
          <p:nvPr>
            <p:ph idx="1" type="body"/>
          </p:nvPr>
        </p:nvSpPr>
        <p:spPr>
          <a:xfrm>
            <a:off x="457200" y="1203479"/>
            <a:ext cx="4015800" cy="1422720"/>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5" name="Shape 85"/>
          <p:cNvSpPr txBox="1"/>
          <p:nvPr>
            <p:ph idx="2" type="body"/>
          </p:nvPr>
        </p:nvSpPr>
        <p:spPr>
          <a:xfrm>
            <a:off x="4674239" y="1203479"/>
            <a:ext cx="4015800" cy="1422720"/>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6" name="Shape 86"/>
          <p:cNvSpPr txBox="1"/>
          <p:nvPr>
            <p:ph idx="3" type="body"/>
          </p:nvPr>
        </p:nvSpPr>
        <p:spPr>
          <a:xfrm>
            <a:off x="457200" y="2761919"/>
            <a:ext cx="8229239" cy="1422720"/>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verTx">
  <p:cSld name="Title, Content over Content">
    <p:spTree>
      <p:nvGrpSpPr>
        <p:cNvPr id="87" name="Shape 87"/>
        <p:cNvGrpSpPr/>
        <p:nvPr/>
      </p:nvGrpSpPr>
      <p:grpSpPr>
        <a:xfrm>
          <a:off x="0" y="0"/>
          <a:ext cx="0" cy="0"/>
          <a:chOff x="0" y="0"/>
          <a:chExt cx="0" cy="0"/>
        </a:xfrm>
      </p:grpSpPr>
      <p:sp>
        <p:nvSpPr>
          <p:cNvPr id="88" name="Shape 88"/>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9" name="Shape 89"/>
          <p:cNvSpPr txBox="1"/>
          <p:nvPr>
            <p:ph idx="1" type="body"/>
          </p:nvPr>
        </p:nvSpPr>
        <p:spPr>
          <a:xfrm>
            <a:off x="457200" y="1203479"/>
            <a:ext cx="8229239" cy="1422720"/>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0" name="Shape 90"/>
          <p:cNvSpPr txBox="1"/>
          <p:nvPr>
            <p:ph idx="2" type="body"/>
          </p:nvPr>
        </p:nvSpPr>
        <p:spPr>
          <a:xfrm>
            <a:off x="457200" y="2761919"/>
            <a:ext cx="8229239" cy="1422720"/>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fourObj">
  <p:cSld name="Title, 4 Content">
    <p:spTree>
      <p:nvGrpSpPr>
        <p:cNvPr id="91" name="Shape 91"/>
        <p:cNvGrpSpPr/>
        <p:nvPr/>
      </p:nvGrpSpPr>
      <p:grpSpPr>
        <a:xfrm>
          <a:off x="0" y="0"/>
          <a:ext cx="0" cy="0"/>
          <a:chOff x="0" y="0"/>
          <a:chExt cx="0" cy="0"/>
        </a:xfrm>
      </p:grpSpPr>
      <p:sp>
        <p:nvSpPr>
          <p:cNvPr id="92" name="Shape 92"/>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3" name="Shape 93"/>
          <p:cNvSpPr txBox="1"/>
          <p:nvPr>
            <p:ph idx="1" type="body"/>
          </p:nvPr>
        </p:nvSpPr>
        <p:spPr>
          <a:xfrm>
            <a:off x="457200" y="1203479"/>
            <a:ext cx="4015800" cy="1422720"/>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4" name="Shape 94"/>
          <p:cNvSpPr txBox="1"/>
          <p:nvPr>
            <p:ph idx="2" type="body"/>
          </p:nvPr>
        </p:nvSpPr>
        <p:spPr>
          <a:xfrm>
            <a:off x="4674239" y="1203479"/>
            <a:ext cx="4015800" cy="1422720"/>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5" name="Shape 95"/>
          <p:cNvSpPr txBox="1"/>
          <p:nvPr>
            <p:ph idx="3" type="body"/>
          </p:nvPr>
        </p:nvSpPr>
        <p:spPr>
          <a:xfrm>
            <a:off x="4674239" y="2761919"/>
            <a:ext cx="4015800" cy="1422720"/>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6" name="Shape 96"/>
          <p:cNvSpPr txBox="1"/>
          <p:nvPr>
            <p:ph idx="4" type="body"/>
          </p:nvPr>
        </p:nvSpPr>
        <p:spPr>
          <a:xfrm>
            <a:off x="457200" y="2761919"/>
            <a:ext cx="4015800" cy="1422720"/>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6 Content">
    <p:spTree>
      <p:nvGrpSpPr>
        <p:cNvPr id="97" name="Shape 97"/>
        <p:cNvGrpSpPr/>
        <p:nvPr/>
      </p:nvGrpSpPr>
      <p:grpSpPr>
        <a:xfrm>
          <a:off x="0" y="0"/>
          <a:ext cx="0" cy="0"/>
          <a:chOff x="0" y="0"/>
          <a:chExt cx="0" cy="0"/>
        </a:xfrm>
      </p:grpSpPr>
      <p:sp>
        <p:nvSpPr>
          <p:cNvPr id="98" name="Shape 98"/>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9" name="Shape 99"/>
          <p:cNvSpPr txBox="1"/>
          <p:nvPr>
            <p:ph idx="1" type="body"/>
          </p:nvPr>
        </p:nvSpPr>
        <p:spPr>
          <a:xfrm>
            <a:off x="457200" y="1203479"/>
            <a:ext cx="8229239" cy="2982959"/>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0" name="Shape 100"/>
          <p:cNvSpPr txBox="1"/>
          <p:nvPr>
            <p:ph idx="2" type="body"/>
          </p:nvPr>
        </p:nvSpPr>
        <p:spPr>
          <a:xfrm>
            <a:off x="457200" y="1203479"/>
            <a:ext cx="8229239" cy="2982959"/>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pic>
        <p:nvPicPr>
          <p:cNvPr id="101" name="Shape 101"/>
          <p:cNvPicPr preferRelativeResize="0"/>
          <p:nvPr/>
        </p:nvPicPr>
        <p:blipFill rotWithShape="1">
          <a:blip r:embed="rId2">
            <a:alphaModFix/>
          </a:blip>
          <a:srcRect b="0" l="0" r="0" t="0"/>
          <a:stretch/>
        </p:blipFill>
        <p:spPr>
          <a:xfrm>
            <a:off x="2702159" y="1203479"/>
            <a:ext cx="3738599" cy="2982959"/>
          </a:xfrm>
          <a:prstGeom prst="rect">
            <a:avLst/>
          </a:prstGeom>
          <a:noFill/>
          <a:ln>
            <a:noFill/>
          </a:ln>
        </p:spPr>
      </p:pic>
      <p:pic>
        <p:nvPicPr>
          <p:cNvPr id="102" name="Shape 102"/>
          <p:cNvPicPr preferRelativeResize="0"/>
          <p:nvPr/>
        </p:nvPicPr>
        <p:blipFill rotWithShape="1">
          <a:blip r:embed="rId2">
            <a:alphaModFix/>
          </a:blip>
          <a:srcRect b="0" l="0" r="0" t="0"/>
          <a:stretch/>
        </p:blipFill>
        <p:spPr>
          <a:xfrm>
            <a:off x="2702159" y="1203479"/>
            <a:ext cx="3738599" cy="2982959"/>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Slide">
    <p:spTree>
      <p:nvGrpSpPr>
        <p:cNvPr id="106" name="Shape 106"/>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Slide">
    <p:spTree>
      <p:nvGrpSpPr>
        <p:cNvPr id="107" name="Shape 107"/>
        <p:cNvGrpSpPr/>
        <p:nvPr/>
      </p:nvGrpSpPr>
      <p:grpSpPr>
        <a:xfrm>
          <a:off x="0" y="0"/>
          <a:ext cx="0" cy="0"/>
          <a:chOff x="0" y="0"/>
          <a:chExt cx="0" cy="0"/>
        </a:xfrm>
      </p:grpSpPr>
      <p:sp>
        <p:nvSpPr>
          <p:cNvPr id="108" name="Shape 108"/>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9" name="Shape 109"/>
          <p:cNvSpPr txBox="1"/>
          <p:nvPr>
            <p:ph idx="1" type="subTitle"/>
          </p:nvPr>
        </p:nvSpPr>
        <p:spPr>
          <a:xfrm>
            <a:off x="457200" y="1203479"/>
            <a:ext cx="8229239" cy="2982959"/>
          </a:xfrm>
          <a:prstGeom prst="rect">
            <a:avLst/>
          </a:prstGeom>
          <a:noFill/>
          <a:ln>
            <a:noFill/>
          </a:ln>
        </p:spPr>
        <p:txBody>
          <a:bodyPr anchorCtr="0" anchor="ctr"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Content">
    <p:spTree>
      <p:nvGrpSpPr>
        <p:cNvPr id="110" name="Shape 110"/>
        <p:cNvGrpSpPr/>
        <p:nvPr/>
      </p:nvGrpSpPr>
      <p:grpSpPr>
        <a:xfrm>
          <a:off x="0" y="0"/>
          <a:ext cx="0" cy="0"/>
          <a:chOff x="0" y="0"/>
          <a:chExt cx="0" cy="0"/>
        </a:xfrm>
      </p:grpSpPr>
      <p:sp>
        <p:nvSpPr>
          <p:cNvPr id="111" name="Shape 111"/>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2" name="Shape 112"/>
          <p:cNvSpPr txBox="1"/>
          <p:nvPr>
            <p:ph idx="1" type="body"/>
          </p:nvPr>
        </p:nvSpPr>
        <p:spPr>
          <a:xfrm>
            <a:off x="457200" y="1203479"/>
            <a:ext cx="8229239" cy="2982959"/>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itle, 2 Content">
    <p:spTree>
      <p:nvGrpSpPr>
        <p:cNvPr id="113" name="Shape 113"/>
        <p:cNvGrpSpPr/>
        <p:nvPr/>
      </p:nvGrpSpPr>
      <p:grpSpPr>
        <a:xfrm>
          <a:off x="0" y="0"/>
          <a:ext cx="0" cy="0"/>
          <a:chOff x="0" y="0"/>
          <a:chExt cx="0" cy="0"/>
        </a:xfrm>
      </p:grpSpPr>
      <p:sp>
        <p:nvSpPr>
          <p:cNvPr id="114" name="Shape 114"/>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5" name="Shape 115"/>
          <p:cNvSpPr txBox="1"/>
          <p:nvPr>
            <p:ph idx="1" type="body"/>
          </p:nvPr>
        </p:nvSpPr>
        <p:spPr>
          <a:xfrm>
            <a:off x="457200" y="1203479"/>
            <a:ext cx="4015800" cy="2982959"/>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6" name="Shape 116"/>
          <p:cNvSpPr txBox="1"/>
          <p:nvPr>
            <p:ph idx="2" type="body"/>
          </p:nvPr>
        </p:nvSpPr>
        <p:spPr>
          <a:xfrm>
            <a:off x="4674239" y="1203479"/>
            <a:ext cx="4015800" cy="2982959"/>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17" name="Shape 117"/>
        <p:cNvGrpSpPr/>
        <p:nvPr/>
      </p:nvGrpSpPr>
      <p:grpSpPr>
        <a:xfrm>
          <a:off x="0" y="0"/>
          <a:ext cx="0" cy="0"/>
          <a:chOff x="0" y="0"/>
          <a:chExt cx="0" cy="0"/>
        </a:xfrm>
      </p:grpSpPr>
      <p:sp>
        <p:nvSpPr>
          <p:cNvPr id="118" name="Shape 118"/>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Content">
    <p:spTree>
      <p:nvGrpSpPr>
        <p:cNvPr id="12" name="Shape 12"/>
        <p:cNvGrpSpPr/>
        <p:nvPr/>
      </p:nvGrpSpPr>
      <p:grpSpPr>
        <a:xfrm>
          <a:off x="0" y="0"/>
          <a:ext cx="0" cy="0"/>
          <a:chOff x="0" y="0"/>
          <a:chExt cx="0" cy="0"/>
        </a:xfrm>
      </p:grpSpPr>
      <p:sp>
        <p:nvSpPr>
          <p:cNvPr id="13" name="Shape 13"/>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4" name="Shape 14"/>
          <p:cNvSpPr txBox="1"/>
          <p:nvPr>
            <p:ph idx="1" type="body"/>
          </p:nvPr>
        </p:nvSpPr>
        <p:spPr>
          <a:xfrm>
            <a:off x="457200" y="1203479"/>
            <a:ext cx="8229239" cy="2982959"/>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nly">
  <p:cSld name="Centered Text">
    <p:spTree>
      <p:nvGrpSpPr>
        <p:cNvPr id="119" name="Shape 119"/>
        <p:cNvGrpSpPr/>
        <p:nvPr/>
      </p:nvGrpSpPr>
      <p:grpSpPr>
        <a:xfrm>
          <a:off x="0" y="0"/>
          <a:ext cx="0" cy="0"/>
          <a:chOff x="0" y="0"/>
          <a:chExt cx="0" cy="0"/>
        </a:xfrm>
      </p:grpSpPr>
      <p:sp>
        <p:nvSpPr>
          <p:cNvPr id="120" name="Shape 120"/>
          <p:cNvSpPr txBox="1"/>
          <p:nvPr>
            <p:ph idx="1" type="subTitle"/>
          </p:nvPr>
        </p:nvSpPr>
        <p:spPr>
          <a:xfrm>
            <a:off x="457200" y="205200"/>
            <a:ext cx="8229239" cy="3981240"/>
          </a:xfrm>
          <a:prstGeom prst="rect">
            <a:avLst/>
          </a:prstGeom>
          <a:noFill/>
          <a:ln>
            <a:noFill/>
          </a:ln>
        </p:spPr>
        <p:txBody>
          <a:bodyPr anchorCtr="0" anchor="ctr"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AndObj">
  <p:cSld name="Title, 2 Content and Content">
    <p:spTree>
      <p:nvGrpSpPr>
        <p:cNvPr id="121" name="Shape 121"/>
        <p:cNvGrpSpPr/>
        <p:nvPr/>
      </p:nvGrpSpPr>
      <p:grpSpPr>
        <a:xfrm>
          <a:off x="0" y="0"/>
          <a:ext cx="0" cy="0"/>
          <a:chOff x="0" y="0"/>
          <a:chExt cx="0" cy="0"/>
        </a:xfrm>
      </p:grpSpPr>
      <p:sp>
        <p:nvSpPr>
          <p:cNvPr id="122" name="Shape 122"/>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23" name="Shape 123"/>
          <p:cNvSpPr txBox="1"/>
          <p:nvPr>
            <p:ph idx="1" type="body"/>
          </p:nvPr>
        </p:nvSpPr>
        <p:spPr>
          <a:xfrm>
            <a:off x="457200" y="1203479"/>
            <a:ext cx="4015800" cy="1422720"/>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24" name="Shape 124"/>
          <p:cNvSpPr txBox="1"/>
          <p:nvPr>
            <p:ph idx="2" type="body"/>
          </p:nvPr>
        </p:nvSpPr>
        <p:spPr>
          <a:xfrm>
            <a:off x="457200" y="2761919"/>
            <a:ext cx="4015800" cy="1422720"/>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25" name="Shape 125"/>
          <p:cNvSpPr txBox="1"/>
          <p:nvPr>
            <p:ph idx="3" type="body"/>
          </p:nvPr>
        </p:nvSpPr>
        <p:spPr>
          <a:xfrm>
            <a:off x="4674239" y="1203479"/>
            <a:ext cx="4015800" cy="2982959"/>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AndTwoObj">
  <p:cSld name="Title Content and 2 Content">
    <p:spTree>
      <p:nvGrpSpPr>
        <p:cNvPr id="126" name="Shape 126"/>
        <p:cNvGrpSpPr/>
        <p:nvPr/>
      </p:nvGrpSpPr>
      <p:grpSpPr>
        <a:xfrm>
          <a:off x="0" y="0"/>
          <a:ext cx="0" cy="0"/>
          <a:chOff x="0" y="0"/>
          <a:chExt cx="0" cy="0"/>
        </a:xfrm>
      </p:grpSpPr>
      <p:sp>
        <p:nvSpPr>
          <p:cNvPr id="127" name="Shape 127"/>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28" name="Shape 128"/>
          <p:cNvSpPr txBox="1"/>
          <p:nvPr>
            <p:ph idx="1" type="body"/>
          </p:nvPr>
        </p:nvSpPr>
        <p:spPr>
          <a:xfrm>
            <a:off x="457200" y="1203479"/>
            <a:ext cx="4015800" cy="2982959"/>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29" name="Shape 129"/>
          <p:cNvSpPr txBox="1"/>
          <p:nvPr>
            <p:ph idx="2" type="body"/>
          </p:nvPr>
        </p:nvSpPr>
        <p:spPr>
          <a:xfrm>
            <a:off x="4674239" y="1203479"/>
            <a:ext cx="4015800" cy="1422720"/>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0" name="Shape 130"/>
          <p:cNvSpPr txBox="1"/>
          <p:nvPr>
            <p:ph idx="3" type="body"/>
          </p:nvPr>
        </p:nvSpPr>
        <p:spPr>
          <a:xfrm>
            <a:off x="4674239" y="2761919"/>
            <a:ext cx="4015800" cy="1422720"/>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OverTx">
  <p:cSld name="Title, 2 Content over Content">
    <p:spTree>
      <p:nvGrpSpPr>
        <p:cNvPr id="131" name="Shape 131"/>
        <p:cNvGrpSpPr/>
        <p:nvPr/>
      </p:nvGrpSpPr>
      <p:grpSpPr>
        <a:xfrm>
          <a:off x="0" y="0"/>
          <a:ext cx="0" cy="0"/>
          <a:chOff x="0" y="0"/>
          <a:chExt cx="0" cy="0"/>
        </a:xfrm>
      </p:grpSpPr>
      <p:sp>
        <p:nvSpPr>
          <p:cNvPr id="132" name="Shape 132"/>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3" name="Shape 133"/>
          <p:cNvSpPr txBox="1"/>
          <p:nvPr>
            <p:ph idx="1" type="body"/>
          </p:nvPr>
        </p:nvSpPr>
        <p:spPr>
          <a:xfrm>
            <a:off x="457200" y="1203479"/>
            <a:ext cx="4015800" cy="1422720"/>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4" name="Shape 134"/>
          <p:cNvSpPr txBox="1"/>
          <p:nvPr>
            <p:ph idx="2" type="body"/>
          </p:nvPr>
        </p:nvSpPr>
        <p:spPr>
          <a:xfrm>
            <a:off x="4674239" y="1203479"/>
            <a:ext cx="4015800" cy="1422720"/>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5" name="Shape 135"/>
          <p:cNvSpPr txBox="1"/>
          <p:nvPr>
            <p:ph idx="3" type="body"/>
          </p:nvPr>
        </p:nvSpPr>
        <p:spPr>
          <a:xfrm>
            <a:off x="457200" y="2761919"/>
            <a:ext cx="8229239" cy="1422720"/>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verTx">
  <p:cSld name="Title, Content over Content">
    <p:spTree>
      <p:nvGrpSpPr>
        <p:cNvPr id="136" name="Shape 136"/>
        <p:cNvGrpSpPr/>
        <p:nvPr/>
      </p:nvGrpSpPr>
      <p:grpSpPr>
        <a:xfrm>
          <a:off x="0" y="0"/>
          <a:ext cx="0" cy="0"/>
          <a:chOff x="0" y="0"/>
          <a:chExt cx="0" cy="0"/>
        </a:xfrm>
      </p:grpSpPr>
      <p:sp>
        <p:nvSpPr>
          <p:cNvPr id="137" name="Shape 137"/>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8" name="Shape 138"/>
          <p:cNvSpPr txBox="1"/>
          <p:nvPr>
            <p:ph idx="1" type="body"/>
          </p:nvPr>
        </p:nvSpPr>
        <p:spPr>
          <a:xfrm>
            <a:off x="457200" y="1203479"/>
            <a:ext cx="8229239" cy="1422720"/>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9" name="Shape 139"/>
          <p:cNvSpPr txBox="1"/>
          <p:nvPr>
            <p:ph idx="2" type="body"/>
          </p:nvPr>
        </p:nvSpPr>
        <p:spPr>
          <a:xfrm>
            <a:off x="457200" y="2761919"/>
            <a:ext cx="8229239" cy="1422720"/>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fourObj">
  <p:cSld name="Title, 4 Content">
    <p:spTree>
      <p:nvGrpSpPr>
        <p:cNvPr id="140" name="Shape 140"/>
        <p:cNvGrpSpPr/>
        <p:nvPr/>
      </p:nvGrpSpPr>
      <p:grpSpPr>
        <a:xfrm>
          <a:off x="0" y="0"/>
          <a:ext cx="0" cy="0"/>
          <a:chOff x="0" y="0"/>
          <a:chExt cx="0" cy="0"/>
        </a:xfrm>
      </p:grpSpPr>
      <p:sp>
        <p:nvSpPr>
          <p:cNvPr id="141" name="Shape 141"/>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42" name="Shape 142"/>
          <p:cNvSpPr txBox="1"/>
          <p:nvPr>
            <p:ph idx="1" type="body"/>
          </p:nvPr>
        </p:nvSpPr>
        <p:spPr>
          <a:xfrm>
            <a:off x="457200" y="1203479"/>
            <a:ext cx="4015800" cy="1422720"/>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43" name="Shape 143"/>
          <p:cNvSpPr txBox="1"/>
          <p:nvPr>
            <p:ph idx="2" type="body"/>
          </p:nvPr>
        </p:nvSpPr>
        <p:spPr>
          <a:xfrm>
            <a:off x="4674239" y="1203479"/>
            <a:ext cx="4015800" cy="1422720"/>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44" name="Shape 144"/>
          <p:cNvSpPr txBox="1"/>
          <p:nvPr>
            <p:ph idx="3" type="body"/>
          </p:nvPr>
        </p:nvSpPr>
        <p:spPr>
          <a:xfrm>
            <a:off x="4674239" y="2761919"/>
            <a:ext cx="4015800" cy="1422720"/>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45" name="Shape 145"/>
          <p:cNvSpPr txBox="1"/>
          <p:nvPr>
            <p:ph idx="4" type="body"/>
          </p:nvPr>
        </p:nvSpPr>
        <p:spPr>
          <a:xfrm>
            <a:off x="457200" y="2761919"/>
            <a:ext cx="4015800" cy="1422720"/>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6 Content">
    <p:spTree>
      <p:nvGrpSpPr>
        <p:cNvPr id="146" name="Shape 146"/>
        <p:cNvGrpSpPr/>
        <p:nvPr/>
      </p:nvGrpSpPr>
      <p:grpSpPr>
        <a:xfrm>
          <a:off x="0" y="0"/>
          <a:ext cx="0" cy="0"/>
          <a:chOff x="0" y="0"/>
          <a:chExt cx="0" cy="0"/>
        </a:xfrm>
      </p:grpSpPr>
      <p:sp>
        <p:nvSpPr>
          <p:cNvPr id="147" name="Shape 147"/>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48" name="Shape 148"/>
          <p:cNvSpPr txBox="1"/>
          <p:nvPr>
            <p:ph idx="1" type="body"/>
          </p:nvPr>
        </p:nvSpPr>
        <p:spPr>
          <a:xfrm>
            <a:off x="457200" y="1203479"/>
            <a:ext cx="8229239" cy="2982959"/>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49" name="Shape 149"/>
          <p:cNvSpPr txBox="1"/>
          <p:nvPr>
            <p:ph idx="2" type="body"/>
          </p:nvPr>
        </p:nvSpPr>
        <p:spPr>
          <a:xfrm>
            <a:off x="457200" y="1203479"/>
            <a:ext cx="8229239" cy="2982959"/>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pic>
        <p:nvPicPr>
          <p:cNvPr id="150" name="Shape 150"/>
          <p:cNvPicPr preferRelativeResize="0"/>
          <p:nvPr/>
        </p:nvPicPr>
        <p:blipFill rotWithShape="1">
          <a:blip r:embed="rId2">
            <a:alphaModFix/>
          </a:blip>
          <a:srcRect b="0" l="0" r="0" t="0"/>
          <a:stretch/>
        </p:blipFill>
        <p:spPr>
          <a:xfrm>
            <a:off x="2702159" y="1203479"/>
            <a:ext cx="3738599" cy="2982959"/>
          </a:xfrm>
          <a:prstGeom prst="rect">
            <a:avLst/>
          </a:prstGeom>
          <a:noFill/>
          <a:ln>
            <a:noFill/>
          </a:ln>
        </p:spPr>
      </p:pic>
      <p:pic>
        <p:nvPicPr>
          <p:cNvPr id="151" name="Shape 151"/>
          <p:cNvPicPr preferRelativeResize="0"/>
          <p:nvPr/>
        </p:nvPicPr>
        <p:blipFill rotWithShape="1">
          <a:blip r:embed="rId2">
            <a:alphaModFix/>
          </a:blip>
          <a:srcRect b="0" l="0" r="0" t="0"/>
          <a:stretch/>
        </p:blipFill>
        <p:spPr>
          <a:xfrm>
            <a:off x="2702159" y="1203479"/>
            <a:ext cx="3738599" cy="298295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itle, 2 Content">
    <p:spTree>
      <p:nvGrpSpPr>
        <p:cNvPr id="15" name="Shape 15"/>
        <p:cNvGrpSpPr/>
        <p:nvPr/>
      </p:nvGrpSpPr>
      <p:grpSpPr>
        <a:xfrm>
          <a:off x="0" y="0"/>
          <a:ext cx="0" cy="0"/>
          <a:chOff x="0" y="0"/>
          <a:chExt cx="0" cy="0"/>
        </a:xfrm>
      </p:grpSpPr>
      <p:sp>
        <p:nvSpPr>
          <p:cNvPr id="16" name="Shape 16"/>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7" name="Shape 17"/>
          <p:cNvSpPr txBox="1"/>
          <p:nvPr>
            <p:ph idx="1" type="body"/>
          </p:nvPr>
        </p:nvSpPr>
        <p:spPr>
          <a:xfrm>
            <a:off x="457200" y="1203479"/>
            <a:ext cx="4015800" cy="2982959"/>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8" name="Shape 18"/>
          <p:cNvSpPr txBox="1"/>
          <p:nvPr>
            <p:ph idx="2" type="body"/>
          </p:nvPr>
        </p:nvSpPr>
        <p:spPr>
          <a:xfrm>
            <a:off x="4674239" y="1203479"/>
            <a:ext cx="4015800" cy="2982959"/>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9" name="Shape 19"/>
        <p:cNvGrpSpPr/>
        <p:nvPr/>
      </p:nvGrpSpPr>
      <p:grpSpPr>
        <a:xfrm>
          <a:off x="0" y="0"/>
          <a:ext cx="0" cy="0"/>
          <a:chOff x="0" y="0"/>
          <a:chExt cx="0" cy="0"/>
        </a:xfrm>
      </p:grpSpPr>
      <p:sp>
        <p:nvSpPr>
          <p:cNvPr id="20" name="Shape 20"/>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Only">
  <p:cSld name="Centered Text">
    <p:spTree>
      <p:nvGrpSpPr>
        <p:cNvPr id="21" name="Shape 21"/>
        <p:cNvGrpSpPr/>
        <p:nvPr/>
      </p:nvGrpSpPr>
      <p:grpSpPr>
        <a:xfrm>
          <a:off x="0" y="0"/>
          <a:ext cx="0" cy="0"/>
          <a:chOff x="0" y="0"/>
          <a:chExt cx="0" cy="0"/>
        </a:xfrm>
      </p:grpSpPr>
      <p:sp>
        <p:nvSpPr>
          <p:cNvPr id="22" name="Shape 22"/>
          <p:cNvSpPr txBox="1"/>
          <p:nvPr>
            <p:ph idx="1" type="subTitle"/>
          </p:nvPr>
        </p:nvSpPr>
        <p:spPr>
          <a:xfrm>
            <a:off x="457200" y="205200"/>
            <a:ext cx="8229239" cy="3981240"/>
          </a:xfrm>
          <a:prstGeom prst="rect">
            <a:avLst/>
          </a:prstGeom>
          <a:noFill/>
          <a:ln>
            <a:noFill/>
          </a:ln>
        </p:spPr>
        <p:txBody>
          <a:bodyPr anchorCtr="0" anchor="ctr"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AndObj">
  <p:cSld name="Title, 2 Content and Content">
    <p:spTree>
      <p:nvGrpSpPr>
        <p:cNvPr id="23" name="Shape 23"/>
        <p:cNvGrpSpPr/>
        <p:nvPr/>
      </p:nvGrpSpPr>
      <p:grpSpPr>
        <a:xfrm>
          <a:off x="0" y="0"/>
          <a:ext cx="0" cy="0"/>
          <a:chOff x="0" y="0"/>
          <a:chExt cx="0" cy="0"/>
        </a:xfrm>
      </p:grpSpPr>
      <p:sp>
        <p:nvSpPr>
          <p:cNvPr id="24" name="Shape 24"/>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457200" y="1203479"/>
            <a:ext cx="4015800" cy="1422720"/>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6" name="Shape 26"/>
          <p:cNvSpPr txBox="1"/>
          <p:nvPr>
            <p:ph idx="2" type="body"/>
          </p:nvPr>
        </p:nvSpPr>
        <p:spPr>
          <a:xfrm>
            <a:off x="457200" y="2761919"/>
            <a:ext cx="4015800" cy="1422720"/>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7" name="Shape 27"/>
          <p:cNvSpPr txBox="1"/>
          <p:nvPr>
            <p:ph idx="3" type="body"/>
          </p:nvPr>
        </p:nvSpPr>
        <p:spPr>
          <a:xfrm>
            <a:off x="4674239" y="1203479"/>
            <a:ext cx="4015800" cy="2982959"/>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AndTwoObj">
  <p:cSld name="Title Content and 2 Content">
    <p:spTree>
      <p:nvGrpSpPr>
        <p:cNvPr id="28" name="Shape 28"/>
        <p:cNvGrpSpPr/>
        <p:nvPr/>
      </p:nvGrpSpPr>
      <p:grpSpPr>
        <a:xfrm>
          <a:off x="0" y="0"/>
          <a:ext cx="0" cy="0"/>
          <a:chOff x="0" y="0"/>
          <a:chExt cx="0" cy="0"/>
        </a:xfrm>
      </p:grpSpPr>
      <p:sp>
        <p:nvSpPr>
          <p:cNvPr id="29" name="Shape 29"/>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0" name="Shape 30"/>
          <p:cNvSpPr txBox="1"/>
          <p:nvPr>
            <p:ph idx="1" type="body"/>
          </p:nvPr>
        </p:nvSpPr>
        <p:spPr>
          <a:xfrm>
            <a:off x="457200" y="1203479"/>
            <a:ext cx="4015800" cy="2982959"/>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1" name="Shape 31"/>
          <p:cNvSpPr txBox="1"/>
          <p:nvPr>
            <p:ph idx="2" type="body"/>
          </p:nvPr>
        </p:nvSpPr>
        <p:spPr>
          <a:xfrm>
            <a:off x="4674239" y="1203479"/>
            <a:ext cx="4015800" cy="1422720"/>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2" name="Shape 32"/>
          <p:cNvSpPr txBox="1"/>
          <p:nvPr>
            <p:ph idx="3" type="body"/>
          </p:nvPr>
        </p:nvSpPr>
        <p:spPr>
          <a:xfrm>
            <a:off x="4674239" y="2761919"/>
            <a:ext cx="4015800" cy="1422720"/>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OverTx">
  <p:cSld name="Title, 2 Content over Content">
    <p:spTree>
      <p:nvGrpSpPr>
        <p:cNvPr id="33" name="Shape 33"/>
        <p:cNvGrpSpPr/>
        <p:nvPr/>
      </p:nvGrpSpPr>
      <p:grpSpPr>
        <a:xfrm>
          <a:off x="0" y="0"/>
          <a:ext cx="0" cy="0"/>
          <a:chOff x="0" y="0"/>
          <a:chExt cx="0" cy="0"/>
        </a:xfrm>
      </p:grpSpPr>
      <p:sp>
        <p:nvSpPr>
          <p:cNvPr id="34" name="Shape 34"/>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5" name="Shape 35"/>
          <p:cNvSpPr txBox="1"/>
          <p:nvPr>
            <p:ph idx="1" type="body"/>
          </p:nvPr>
        </p:nvSpPr>
        <p:spPr>
          <a:xfrm>
            <a:off x="457200" y="1203479"/>
            <a:ext cx="4015800" cy="1422720"/>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6" name="Shape 36"/>
          <p:cNvSpPr txBox="1"/>
          <p:nvPr>
            <p:ph idx="2" type="body"/>
          </p:nvPr>
        </p:nvSpPr>
        <p:spPr>
          <a:xfrm>
            <a:off x="4674239" y="1203479"/>
            <a:ext cx="4015800" cy="1422720"/>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7" name="Shape 37"/>
          <p:cNvSpPr txBox="1"/>
          <p:nvPr>
            <p:ph idx="3" type="body"/>
          </p:nvPr>
        </p:nvSpPr>
        <p:spPr>
          <a:xfrm>
            <a:off x="457200" y="2761919"/>
            <a:ext cx="8229239" cy="1422720"/>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4.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2.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200"/>
            <a:ext cx="8228520" cy="857879"/>
          </a:xfrm>
          <a:prstGeom prst="rect">
            <a:avLst/>
          </a:prstGeom>
          <a:noFill/>
          <a:ln>
            <a:noFill/>
          </a:ln>
        </p:spPr>
        <p:txBody>
          <a:bodyPr anchorCtr="0" anchor="ctr"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457200" y="1203479"/>
            <a:ext cx="8228520" cy="2982240"/>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4" name="Shape 54"/>
        <p:cNvGrpSpPr/>
        <p:nvPr/>
      </p:nvGrpSpPr>
      <p:grpSpPr>
        <a:xfrm>
          <a:off x="0" y="0"/>
          <a:ext cx="0" cy="0"/>
          <a:chOff x="0" y="0"/>
          <a:chExt cx="0" cy="0"/>
        </a:xfrm>
      </p:grpSpPr>
      <p:sp>
        <p:nvSpPr>
          <p:cNvPr id="55" name="Shape 55"/>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 type="body"/>
          </p:nvPr>
        </p:nvSpPr>
        <p:spPr>
          <a:xfrm>
            <a:off x="457200" y="1203479"/>
            <a:ext cx="8229239" cy="2982959"/>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03" name="Shape 103"/>
        <p:cNvGrpSpPr/>
        <p:nvPr/>
      </p:nvGrpSpPr>
      <p:grpSpPr>
        <a:xfrm>
          <a:off x="0" y="0"/>
          <a:ext cx="0" cy="0"/>
          <a:chOff x="0" y="0"/>
          <a:chExt cx="0" cy="0"/>
        </a:xfrm>
      </p:grpSpPr>
      <p:sp>
        <p:nvSpPr>
          <p:cNvPr id="104" name="Shape 104"/>
          <p:cNvSpPr txBox="1"/>
          <p:nvPr>
            <p:ph type="title"/>
          </p:nvPr>
        </p:nvSpPr>
        <p:spPr>
          <a:xfrm>
            <a:off x="457200" y="205200"/>
            <a:ext cx="8229239" cy="858599"/>
          </a:xfrm>
          <a:prstGeom prst="rect">
            <a:avLst/>
          </a:prstGeom>
          <a:noFill/>
          <a:ln>
            <a:noFill/>
          </a:ln>
        </p:spPr>
        <p:txBody>
          <a:bodyPr anchorCtr="0" anchor="ctr"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5" name="Shape 105"/>
          <p:cNvSpPr txBox="1"/>
          <p:nvPr>
            <p:ph idx="1" type="body"/>
          </p:nvPr>
        </p:nvSpPr>
        <p:spPr>
          <a:xfrm>
            <a:off x="457200" y="1203479"/>
            <a:ext cx="8229239" cy="2982959"/>
          </a:xfrm>
          <a:prstGeom prst="rect">
            <a:avLst/>
          </a:prstGeom>
          <a:noFill/>
          <a:ln>
            <a:noFill/>
          </a:ln>
        </p:spPr>
        <p:txBody>
          <a:bodyPr anchorCtr="0" anchor="t" bIns="91425" lIns="91425" rIns="91425" tIns="91425"/>
          <a:lstStyle>
            <a:lvl1pPr indent="0" lvl="0">
              <a:spcBef>
                <a:spcPts val="0"/>
              </a:spcBef>
              <a:buNone/>
              <a:defRPr sz="1800"/>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p:nvPr/>
        </p:nvSpPr>
        <p:spPr>
          <a:xfrm>
            <a:off x="457200" y="205200"/>
            <a:ext cx="8228520" cy="857879"/>
          </a:xfrm>
          <a:prstGeom prst="rect">
            <a:avLst/>
          </a:prstGeom>
          <a:noFill/>
          <a:ln>
            <a:noFill/>
          </a:ln>
        </p:spPr>
        <p:txBody>
          <a:bodyPr anchorCtr="0" anchor="ctr" bIns="0" lIns="0" rIns="0" tIns="0">
            <a:noAutofit/>
          </a:bodyPr>
          <a:lstStyle/>
          <a:p>
            <a:pPr indent="0" lvl="0" marL="0" marR="0" rtl="0" algn="ctr">
              <a:lnSpc>
                <a:spcPct val="100000"/>
              </a:lnSpc>
              <a:spcBef>
                <a:spcPts val="0"/>
              </a:spcBef>
              <a:buSzPct val="25000"/>
              <a:buNone/>
            </a:pPr>
            <a:r>
              <a:rPr b="0" i="0" lang="en-US" sz="4000" u="none" cap="none" strike="noStrike">
                <a:solidFill>
                  <a:srgbClr val="000000"/>
                </a:solidFill>
                <a:latin typeface="Arial"/>
                <a:ea typeface="Arial"/>
                <a:cs typeface="Arial"/>
                <a:sym typeface="Arial"/>
              </a:rPr>
              <a:t>Что такое фреймворк</a:t>
            </a:r>
          </a:p>
        </p:txBody>
      </p:sp>
      <p:sp>
        <p:nvSpPr>
          <p:cNvPr id="157" name="Shape 157"/>
          <p:cNvSpPr/>
          <p:nvPr/>
        </p:nvSpPr>
        <p:spPr>
          <a:xfrm>
            <a:off x="457200" y="1203479"/>
            <a:ext cx="8228520" cy="298224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8" name="Shape 158"/>
          <p:cNvSpPr/>
          <p:nvPr/>
        </p:nvSpPr>
        <p:spPr>
          <a:xfrm>
            <a:off x="457200" y="1203479"/>
            <a:ext cx="8228520" cy="2982240"/>
          </a:xfrm>
          <a:prstGeom prst="rect">
            <a:avLst/>
          </a:prstGeom>
          <a:noFill/>
          <a:ln>
            <a:noFill/>
          </a:ln>
        </p:spPr>
        <p:txBody>
          <a:bodyPr anchorCtr="0" anchor="t" bIns="0" lIns="0" rIns="0" tIns="0">
            <a:noAutofit/>
          </a:bodyPr>
          <a:lstStyle/>
          <a:p>
            <a:pPr lvl="0" marR="0" rtl="0" algn="l">
              <a:lnSpc>
                <a:spcPct val="100000"/>
              </a:lnSpc>
              <a:spcBef>
                <a:spcPts val="0"/>
              </a:spcBef>
              <a:buNone/>
            </a:pPr>
            <a:r>
              <a:rPr b="1" i="0" lang="en-US" sz="2000" u="none" cap="none" strike="noStrike">
                <a:solidFill>
                  <a:srgbClr val="000000"/>
                </a:solidFill>
              </a:rPr>
              <a:t>Фреймворк </a:t>
            </a:r>
            <a:r>
              <a:rPr b="0" i="0" lang="en-US" sz="2000" u="none" cap="none" strike="noStrike">
                <a:solidFill>
                  <a:srgbClr val="000000"/>
                </a:solidFill>
                <a:latin typeface="Arial"/>
                <a:ea typeface="Arial"/>
                <a:cs typeface="Arial"/>
                <a:sym typeface="Arial"/>
              </a:rPr>
              <a:t> - это набор всевозможных библиотек (инструментов) для быстрой разработки повседневных (рутинных) задач. Чаще всего использует одну из распространенных архитектур приложения (к примеру MVC) для разделения проекта на логические сегменты (модули). Главная цель фреймворка, предоставить программисту удобную среду для проекта с большим и хорошо расширяемым функционалом</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457200" y="205200"/>
            <a:ext cx="8229239" cy="858599"/>
          </a:xfrm>
          <a:prstGeom prst="rect">
            <a:avLst/>
          </a:prstGeom>
          <a:noFill/>
          <a:ln>
            <a:noFill/>
          </a:ln>
        </p:spPr>
        <p:txBody>
          <a:bodyPr anchorCtr="0" anchor="ctr" bIns="0" lIns="0" rIns="0" tIns="0">
            <a:noAutofit/>
          </a:bodyPr>
          <a:lstStyle/>
          <a:p>
            <a:pPr indent="0" lvl="0" algn="ctr">
              <a:spcBef>
                <a:spcPts val="0"/>
              </a:spcBef>
              <a:buSzPct val="25000"/>
              <a:buNone/>
            </a:pPr>
            <a:r>
              <a:rPr lang="en-US" sz="4000"/>
              <a:t>Доступ к базе данных через PDO</a:t>
            </a:r>
          </a:p>
        </p:txBody>
      </p:sp>
      <p:pic>
        <p:nvPicPr>
          <p:cNvPr id="211" name="Shape 211"/>
          <p:cNvPicPr preferRelativeResize="0"/>
          <p:nvPr/>
        </p:nvPicPr>
        <p:blipFill rotWithShape="1">
          <a:blip r:embed="rId3">
            <a:alphaModFix/>
          </a:blip>
          <a:srcRect b="0" l="0" r="0" t="0"/>
          <a:stretch/>
        </p:blipFill>
        <p:spPr>
          <a:xfrm>
            <a:off x="1619671" y="987574"/>
            <a:ext cx="5688012" cy="3695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457200" y="205200"/>
            <a:ext cx="8229239" cy="858599"/>
          </a:xfrm>
          <a:prstGeom prst="rect">
            <a:avLst/>
          </a:prstGeom>
          <a:noFill/>
          <a:ln>
            <a:noFill/>
          </a:ln>
        </p:spPr>
        <p:txBody>
          <a:bodyPr anchorCtr="0" anchor="ctr" bIns="0" lIns="0" rIns="0" tIns="0">
            <a:noAutofit/>
          </a:bodyPr>
          <a:lstStyle/>
          <a:p>
            <a:pPr indent="0" lvl="0" algn="ctr">
              <a:spcBef>
                <a:spcPts val="0"/>
              </a:spcBef>
              <a:buSzPct val="25000"/>
              <a:buNone/>
            </a:pPr>
            <a:r>
              <a:rPr lang="en-US" sz="4000"/>
              <a:t>Active Record</a:t>
            </a:r>
          </a:p>
        </p:txBody>
      </p:sp>
      <p:pic>
        <p:nvPicPr>
          <p:cNvPr id="217" name="Shape 217"/>
          <p:cNvPicPr preferRelativeResize="0"/>
          <p:nvPr/>
        </p:nvPicPr>
        <p:blipFill rotWithShape="1">
          <a:blip r:embed="rId3">
            <a:alphaModFix/>
          </a:blip>
          <a:srcRect b="0" l="0" r="0" t="0"/>
          <a:stretch/>
        </p:blipFill>
        <p:spPr>
          <a:xfrm>
            <a:off x="1331640" y="1059582"/>
            <a:ext cx="6278562" cy="37433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457200" y="205200"/>
            <a:ext cx="8229239" cy="858599"/>
          </a:xfrm>
          <a:prstGeom prst="rect">
            <a:avLst/>
          </a:prstGeom>
          <a:noFill/>
          <a:ln>
            <a:noFill/>
          </a:ln>
        </p:spPr>
        <p:txBody>
          <a:bodyPr anchorCtr="0" anchor="ctr" bIns="0" lIns="0" rIns="0" tIns="0">
            <a:noAutofit/>
          </a:bodyPr>
          <a:lstStyle/>
          <a:p>
            <a:pPr indent="0" lvl="0" algn="ctr">
              <a:spcBef>
                <a:spcPts val="0"/>
              </a:spcBef>
              <a:buSzPct val="25000"/>
              <a:buNone/>
            </a:pPr>
            <a:r>
              <a:rPr lang="en-US" sz="4000"/>
              <a:t>Events в YII</a:t>
            </a:r>
          </a:p>
        </p:txBody>
      </p:sp>
      <p:pic>
        <p:nvPicPr>
          <p:cNvPr id="223" name="Shape 223"/>
          <p:cNvPicPr preferRelativeResize="0"/>
          <p:nvPr/>
        </p:nvPicPr>
        <p:blipFill rotWithShape="1">
          <a:blip r:embed="rId3">
            <a:alphaModFix/>
          </a:blip>
          <a:srcRect b="0" l="0" r="0" t="0"/>
          <a:stretch/>
        </p:blipFill>
        <p:spPr>
          <a:xfrm>
            <a:off x="1475655" y="987574"/>
            <a:ext cx="6135686" cy="35242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457200" y="205200"/>
            <a:ext cx="8229239" cy="858599"/>
          </a:xfrm>
          <a:prstGeom prst="rect">
            <a:avLst/>
          </a:prstGeom>
          <a:noFill/>
          <a:ln>
            <a:noFill/>
          </a:ln>
        </p:spPr>
        <p:txBody>
          <a:bodyPr anchorCtr="0" anchor="ctr" bIns="0" lIns="0" rIns="0" tIns="0">
            <a:noAutofit/>
          </a:bodyPr>
          <a:lstStyle/>
          <a:p>
            <a:pPr indent="0" lvl="0" algn="ctr">
              <a:spcBef>
                <a:spcPts val="0"/>
              </a:spcBef>
              <a:buSzPct val="25000"/>
              <a:buNone/>
            </a:pPr>
            <a:r>
              <a:rPr lang="en-US" sz="4000"/>
              <a:t>Behavior</a:t>
            </a:r>
          </a:p>
        </p:txBody>
      </p:sp>
      <p:sp>
        <p:nvSpPr>
          <p:cNvPr id="229" name="Shape 229"/>
          <p:cNvSpPr txBox="1"/>
          <p:nvPr>
            <p:ph idx="1" type="subTitle"/>
          </p:nvPr>
        </p:nvSpPr>
        <p:spPr>
          <a:xfrm>
            <a:off x="457200" y="205200"/>
            <a:ext cx="8229239" cy="858599"/>
          </a:xfrm>
          <a:prstGeom prst="rect">
            <a:avLst/>
          </a:prstGeom>
          <a:noFill/>
          <a:ln>
            <a:noFill/>
          </a:ln>
        </p:spPr>
        <p:txBody>
          <a:bodyPr anchorCtr="0" anchor="ctr" bIns="0" lIns="0" rIns="0" tIns="0">
            <a:noAutofit/>
          </a:bodyPr>
          <a:lstStyle/>
          <a:p>
            <a:pPr indent="0" lvl="0">
              <a:spcBef>
                <a:spcPts val="0"/>
              </a:spcBef>
              <a:buSzPct val="25000"/>
              <a:buNone/>
            </a:pPr>
            <a:r>
              <a:t/>
            </a:r>
            <a:endParaRPr sz="1800"/>
          </a:p>
        </p:txBody>
      </p:sp>
      <p:pic>
        <p:nvPicPr>
          <p:cNvPr id="230" name="Shape 230"/>
          <p:cNvPicPr preferRelativeResize="0"/>
          <p:nvPr/>
        </p:nvPicPr>
        <p:blipFill rotWithShape="1">
          <a:blip r:embed="rId3">
            <a:alphaModFix/>
          </a:blip>
          <a:srcRect b="0" l="0" r="0" t="0"/>
          <a:stretch/>
        </p:blipFill>
        <p:spPr>
          <a:xfrm>
            <a:off x="1475655" y="1203598"/>
            <a:ext cx="6135686" cy="3219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457200" y="205200"/>
            <a:ext cx="8229239" cy="858599"/>
          </a:xfrm>
          <a:prstGeom prst="rect">
            <a:avLst/>
          </a:prstGeom>
          <a:noFill/>
          <a:ln>
            <a:noFill/>
          </a:ln>
        </p:spPr>
        <p:txBody>
          <a:bodyPr anchorCtr="0" anchor="ctr" bIns="0" lIns="0" rIns="0" tIns="0">
            <a:noAutofit/>
          </a:bodyPr>
          <a:lstStyle/>
          <a:p>
            <a:pPr indent="0" lvl="0" algn="ctr">
              <a:spcBef>
                <a:spcPts val="0"/>
              </a:spcBef>
              <a:buSzPct val="25000"/>
              <a:buNone/>
            </a:pPr>
            <a:r>
              <a:rPr lang="en-US" sz="4000"/>
              <a:t>Laravel</a:t>
            </a:r>
          </a:p>
        </p:txBody>
      </p:sp>
      <p:sp>
        <p:nvSpPr>
          <p:cNvPr id="236" name="Shape 236"/>
          <p:cNvSpPr txBox="1"/>
          <p:nvPr>
            <p:ph idx="1" type="subTitle"/>
          </p:nvPr>
        </p:nvSpPr>
        <p:spPr>
          <a:xfrm>
            <a:off x="457200" y="1272000"/>
            <a:ext cx="8229300" cy="1092900"/>
          </a:xfrm>
          <a:prstGeom prst="rect">
            <a:avLst/>
          </a:prstGeom>
          <a:noFill/>
          <a:ln>
            <a:noFill/>
          </a:ln>
        </p:spPr>
        <p:txBody>
          <a:bodyPr anchorCtr="0" anchor="t" bIns="0" lIns="0" rIns="0" tIns="0">
            <a:noAutofit/>
          </a:bodyPr>
          <a:lstStyle/>
          <a:p>
            <a:pPr indent="-69850" lvl="0" rtl="0">
              <a:spcBef>
                <a:spcPts val="0"/>
              </a:spcBef>
              <a:buClr>
                <a:schemeClr val="dk1"/>
              </a:buClr>
              <a:buSzPct val="68750"/>
              <a:buFont typeface="Arial"/>
              <a:buNone/>
            </a:pPr>
            <a:r>
              <a:rPr lang="en-US" sz="1600"/>
              <a:t>Laravel - это фреймворк для web-приложений с выразительным и элегантным</a:t>
            </a:r>
          </a:p>
          <a:p>
            <a:pPr indent="-69850" lvl="0" rtl="0">
              <a:spcBef>
                <a:spcPts val="0"/>
              </a:spcBef>
              <a:buClr>
                <a:schemeClr val="dk1"/>
              </a:buClr>
              <a:buSzPct val="68750"/>
              <a:buFont typeface="Arial"/>
              <a:buNone/>
            </a:pPr>
            <a:r>
              <a:rPr lang="en-US" sz="1600"/>
              <a:t>синтаксисом. Он позволит упростить решение основных наболевших</a:t>
            </a:r>
          </a:p>
          <a:p>
            <a:pPr indent="-69850" lvl="0" rtl="0">
              <a:spcBef>
                <a:spcPts val="0"/>
              </a:spcBef>
              <a:buClr>
                <a:schemeClr val="dk1"/>
              </a:buClr>
              <a:buSzPct val="68750"/>
              <a:buFont typeface="Arial"/>
              <a:buNone/>
            </a:pPr>
            <a:r>
              <a:rPr lang="en-US" sz="1600"/>
              <a:t>задач, таких как аутентификация, маршрутизация, сессии и кэширования.</a:t>
            </a:r>
          </a:p>
          <a:p>
            <a:pPr indent="-69850" lvl="0" rtl="0">
              <a:spcBef>
                <a:spcPts val="0"/>
              </a:spcBef>
              <a:buClr>
                <a:schemeClr val="dk1"/>
              </a:buClr>
              <a:buSzPct val="68750"/>
              <a:buFont typeface="Arial"/>
              <a:buNone/>
            </a:pPr>
            <a:r>
              <a:rPr lang="en-US" sz="1600"/>
              <a:t>Laravel - это попытка объединить все лучшее, что есть в других PHP Фреймворках.</a:t>
            </a:r>
          </a:p>
          <a:p>
            <a:pPr indent="0" lvl="0" rtl="0">
              <a:spcBef>
                <a:spcPts val="0"/>
              </a:spcBef>
              <a:buSzPct val="25000"/>
              <a:buNone/>
            </a:pPr>
            <a:r>
              <a:t/>
            </a:r>
            <a:endParaRPr sz="1600"/>
          </a:p>
          <a:p>
            <a:pPr lvl="0" rtl="0">
              <a:spcBef>
                <a:spcPts val="0"/>
              </a:spcBef>
              <a:buNone/>
            </a:pPr>
            <a:r>
              <a:rPr lang="en-US" sz="1600"/>
              <a:t>Основные преимущества Laravel:</a:t>
            </a:r>
          </a:p>
          <a:p>
            <a:pPr indent="12700" lvl="0" rtl="0">
              <a:spcBef>
                <a:spcPts val="0"/>
              </a:spcBef>
              <a:buSzPct val="100000"/>
              <a:buFont typeface="Arial"/>
              <a:buChar char="•"/>
            </a:pPr>
            <a:r>
              <a:rPr lang="en-US" sz="1400"/>
              <a:t>Большая экосистема с мгновенным развертыванием своей платформы.</a:t>
            </a:r>
          </a:p>
          <a:p>
            <a:pPr indent="12700" lvl="0" rtl="0">
              <a:spcBef>
                <a:spcPts val="0"/>
              </a:spcBef>
              <a:buSzPct val="100000"/>
              <a:buFont typeface="Arial"/>
              <a:buChar char="•"/>
            </a:pPr>
            <a:r>
              <a:rPr lang="en-US" sz="1400"/>
              <a:t>Официальный сайт предоставляет множество мануалов и информации для ознакомления;</a:t>
            </a:r>
          </a:p>
          <a:p>
            <a:pPr indent="12700" lvl="0" rtl="0">
              <a:spcBef>
                <a:spcPts val="0"/>
              </a:spcBef>
              <a:buSzPct val="100000"/>
              <a:buFont typeface="Arial"/>
              <a:buChar char="•"/>
            </a:pPr>
            <a:r>
              <a:rPr lang="en-US" sz="1400"/>
              <a:t>Документация Laravel близка к совершенству;</a:t>
            </a:r>
          </a:p>
          <a:p>
            <a:pPr indent="12700" lvl="0" rtl="0">
              <a:spcBef>
                <a:spcPts val="0"/>
              </a:spcBef>
              <a:buSzPct val="100000"/>
              <a:buFont typeface="Arial"/>
              <a:buChar char="•"/>
            </a:pPr>
            <a:r>
              <a:rPr lang="en-US" sz="1400"/>
              <a:t>В Laravel есть свой движок для шаблонов Blade, «хороший» синтаксис языка,</a:t>
            </a:r>
          </a:p>
          <a:p>
            <a:pPr lvl="0" rtl="0">
              <a:spcBef>
                <a:spcPts val="0"/>
              </a:spcBef>
              <a:buNone/>
            </a:pPr>
            <a:r>
              <a:rPr lang="en-US" sz="1400"/>
              <a:t> который способствует решению всех необходимых задач, таких как аутентификация, сессии, кэширование и маршрутизация RESTful.</a:t>
            </a:r>
          </a:p>
          <a:p>
            <a:pPr indent="12700" lvl="0" rtl="0">
              <a:spcBef>
                <a:spcPts val="0"/>
              </a:spcBef>
              <a:buSzPct val="100000"/>
              <a:buFont typeface="Arial"/>
              <a:buChar char="•"/>
            </a:pPr>
            <a:r>
              <a:rPr lang="en-US" sz="1400"/>
              <a:t>Несмотря на свою молодость (первый релиз вышел в 2011 году), это уже совсем зрелый продукт, и, согласно опросу, проведенному</a:t>
            </a:r>
          </a:p>
          <a:p>
            <a:pPr indent="12700" lvl="0" rtl="0">
              <a:spcBef>
                <a:spcPts val="0"/>
              </a:spcBef>
              <a:buSzPct val="100000"/>
              <a:buFont typeface="Arial"/>
              <a:buChar char="•"/>
            </a:pPr>
            <a:r>
              <a:rPr lang="en-US" sz="1400"/>
              <a:t>порталом SitePoint, он занимает первое место по популярности среди разработчиков на PHP.</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457200" y="205200"/>
            <a:ext cx="8229239" cy="858599"/>
          </a:xfrm>
          <a:prstGeom prst="rect">
            <a:avLst/>
          </a:prstGeom>
          <a:noFill/>
          <a:ln>
            <a:noFill/>
          </a:ln>
        </p:spPr>
        <p:txBody>
          <a:bodyPr anchorCtr="0" anchor="ctr" bIns="0" lIns="0" rIns="0" tIns="0">
            <a:noAutofit/>
          </a:bodyPr>
          <a:lstStyle/>
          <a:p>
            <a:pPr indent="0" lvl="0" algn="ctr">
              <a:spcBef>
                <a:spcPts val="0"/>
              </a:spcBef>
              <a:buSzPct val="25000"/>
              <a:buNone/>
            </a:pPr>
            <a:r>
              <a:rPr lang="en-US" sz="3600"/>
              <a:t>Организация структуры проекта</a:t>
            </a:r>
          </a:p>
        </p:txBody>
      </p:sp>
      <p:pic>
        <p:nvPicPr>
          <p:cNvPr descr="Figure 1.2 Folder structure of a Laravel application" id="242" name="Shape 242"/>
          <p:cNvPicPr preferRelativeResize="0"/>
          <p:nvPr/>
        </p:nvPicPr>
        <p:blipFill rotWithShape="1">
          <a:blip r:embed="rId3">
            <a:alphaModFix/>
          </a:blip>
          <a:srcRect b="0" l="0" r="0" t="0"/>
          <a:stretch/>
        </p:blipFill>
        <p:spPr>
          <a:xfrm>
            <a:off x="467543" y="1203598"/>
            <a:ext cx="3171825" cy="2867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457200" y="205200"/>
            <a:ext cx="8229239" cy="858599"/>
          </a:xfrm>
          <a:prstGeom prst="rect">
            <a:avLst/>
          </a:prstGeom>
          <a:noFill/>
          <a:ln>
            <a:noFill/>
          </a:ln>
        </p:spPr>
        <p:txBody>
          <a:bodyPr anchorCtr="0" anchor="ctr" bIns="0" lIns="0" rIns="0" tIns="0">
            <a:noAutofit/>
          </a:bodyPr>
          <a:lstStyle/>
          <a:p>
            <a:pPr indent="0" lvl="0" algn="ctr">
              <a:spcBef>
                <a:spcPts val="0"/>
              </a:spcBef>
              <a:buSzPct val="25000"/>
              <a:buNone/>
            </a:pPr>
            <a:r>
              <a:rPr lang="en-US" sz="4000"/>
              <a:t>Маршрутизация веб запроса</a:t>
            </a:r>
          </a:p>
        </p:txBody>
      </p:sp>
      <p:pic>
        <p:nvPicPr>
          <p:cNvPr descr="Результат пошуку зображень за запитом &quot;laravel mvc&quot;" id="248" name="Shape 248"/>
          <p:cNvPicPr preferRelativeResize="0"/>
          <p:nvPr/>
        </p:nvPicPr>
        <p:blipFill rotWithShape="1">
          <a:blip r:embed="rId3">
            <a:alphaModFix/>
          </a:blip>
          <a:srcRect b="0" l="0" r="0" t="0"/>
          <a:stretch/>
        </p:blipFill>
        <p:spPr>
          <a:xfrm>
            <a:off x="683568" y="1131590"/>
            <a:ext cx="7524749" cy="34290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457200" y="205200"/>
            <a:ext cx="8229239" cy="858599"/>
          </a:xfrm>
          <a:prstGeom prst="rect">
            <a:avLst/>
          </a:prstGeom>
          <a:noFill/>
          <a:ln>
            <a:noFill/>
          </a:ln>
        </p:spPr>
        <p:txBody>
          <a:bodyPr anchorCtr="0" anchor="ctr" bIns="0" lIns="0" rIns="0" tIns="0">
            <a:noAutofit/>
          </a:bodyPr>
          <a:lstStyle/>
          <a:p>
            <a:pPr indent="0" lvl="0" algn="ctr">
              <a:spcBef>
                <a:spcPts val="0"/>
              </a:spcBef>
              <a:buSzPct val="25000"/>
              <a:buNone/>
            </a:pPr>
            <a:r>
              <a:rPr lang="en-US" sz="4000"/>
              <a:t>MVC в Laravel</a:t>
            </a:r>
          </a:p>
        </p:txBody>
      </p:sp>
      <p:pic>
        <p:nvPicPr>
          <p:cNvPr id="254" name="Shape 254"/>
          <p:cNvPicPr preferRelativeResize="0"/>
          <p:nvPr/>
        </p:nvPicPr>
        <p:blipFill rotWithShape="1">
          <a:blip r:embed="rId3">
            <a:alphaModFix/>
          </a:blip>
          <a:srcRect b="0" l="0" r="0" t="0"/>
          <a:stretch/>
        </p:blipFill>
        <p:spPr>
          <a:xfrm>
            <a:off x="1835696" y="1203598"/>
            <a:ext cx="5095874" cy="3381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ph type="title"/>
          </p:nvPr>
        </p:nvSpPr>
        <p:spPr>
          <a:xfrm>
            <a:off x="457200" y="205200"/>
            <a:ext cx="8229239" cy="858599"/>
          </a:xfrm>
          <a:prstGeom prst="rect">
            <a:avLst/>
          </a:prstGeom>
          <a:noFill/>
          <a:ln>
            <a:noFill/>
          </a:ln>
        </p:spPr>
        <p:txBody>
          <a:bodyPr anchorCtr="0" anchor="ctr" bIns="0" lIns="0" rIns="0" tIns="0">
            <a:noAutofit/>
          </a:bodyPr>
          <a:lstStyle/>
          <a:p>
            <a:pPr indent="0" lvl="0" algn="ctr">
              <a:spcBef>
                <a:spcPts val="0"/>
              </a:spcBef>
              <a:buSzPct val="25000"/>
              <a:buNone/>
            </a:pPr>
            <a:r>
              <a:rPr lang="en-US" sz="4000"/>
              <a:t>Доступ к базе данных через PDO</a:t>
            </a:r>
          </a:p>
        </p:txBody>
      </p:sp>
      <p:pic>
        <p:nvPicPr>
          <p:cNvPr descr="Результат пошуку зображень за запитом &quot;laravel work with database&quot;" id="260" name="Shape 260"/>
          <p:cNvPicPr preferRelativeResize="0"/>
          <p:nvPr/>
        </p:nvPicPr>
        <p:blipFill rotWithShape="1">
          <a:blip r:embed="rId3">
            <a:alphaModFix/>
          </a:blip>
          <a:srcRect b="0" l="0" r="0" t="0"/>
          <a:stretch/>
        </p:blipFill>
        <p:spPr>
          <a:xfrm>
            <a:off x="827583" y="1491629"/>
            <a:ext cx="7233319" cy="178713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type="title"/>
          </p:nvPr>
        </p:nvSpPr>
        <p:spPr>
          <a:xfrm>
            <a:off x="457200" y="205200"/>
            <a:ext cx="8229239" cy="858599"/>
          </a:xfrm>
          <a:prstGeom prst="rect">
            <a:avLst/>
          </a:prstGeom>
          <a:noFill/>
          <a:ln>
            <a:noFill/>
          </a:ln>
        </p:spPr>
        <p:txBody>
          <a:bodyPr anchorCtr="0" anchor="ctr" bIns="0" lIns="0" rIns="0" tIns="0">
            <a:noAutofit/>
          </a:bodyPr>
          <a:lstStyle/>
          <a:p>
            <a:pPr indent="0" lvl="0" algn="ctr">
              <a:spcBef>
                <a:spcPts val="0"/>
              </a:spcBef>
              <a:buSzPct val="25000"/>
              <a:buNone/>
            </a:pPr>
            <a:r>
              <a:rPr lang="en-US" sz="4000"/>
              <a:t>Laravel Facade</a:t>
            </a:r>
          </a:p>
        </p:txBody>
      </p:sp>
      <p:pic>
        <p:nvPicPr>
          <p:cNvPr descr="Результат пошуку зображень за запитом &quot;laravel facades&quot;" id="266" name="Shape 266"/>
          <p:cNvPicPr preferRelativeResize="0"/>
          <p:nvPr/>
        </p:nvPicPr>
        <p:blipFill rotWithShape="1">
          <a:blip r:embed="rId3">
            <a:alphaModFix/>
          </a:blip>
          <a:srcRect b="0" l="0" r="0" t="0"/>
          <a:stretch/>
        </p:blipFill>
        <p:spPr>
          <a:xfrm>
            <a:off x="1331640" y="1131590"/>
            <a:ext cx="6811501" cy="365187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p:nvPr/>
        </p:nvSpPr>
        <p:spPr>
          <a:xfrm>
            <a:off x="457200" y="205200"/>
            <a:ext cx="8228520" cy="857879"/>
          </a:xfrm>
          <a:prstGeom prst="rect">
            <a:avLst/>
          </a:prstGeom>
          <a:noFill/>
          <a:ln>
            <a:noFill/>
          </a:ln>
        </p:spPr>
        <p:txBody>
          <a:bodyPr anchorCtr="0" anchor="ctr" bIns="0" lIns="0" rIns="0" tIns="0">
            <a:noAutofit/>
          </a:bodyPr>
          <a:lstStyle/>
          <a:p>
            <a:pPr indent="0" lvl="0" marL="0" marR="0" rtl="0" algn="ctr">
              <a:lnSpc>
                <a:spcPct val="100000"/>
              </a:lnSpc>
              <a:spcBef>
                <a:spcPts val="0"/>
              </a:spcBef>
              <a:buSzPct val="25000"/>
              <a:buNone/>
            </a:pPr>
            <a:r>
              <a:rPr b="0" i="0" lang="en-US" sz="4400" u="none" cap="none" strike="noStrike">
                <a:solidFill>
                  <a:srgbClr val="000000"/>
                </a:solidFill>
                <a:latin typeface="Arial"/>
                <a:ea typeface="Arial"/>
                <a:cs typeface="Arial"/>
                <a:sym typeface="Arial"/>
              </a:rPr>
              <a:t>Зачем нужен PHP фреймворк?</a:t>
            </a:r>
          </a:p>
        </p:txBody>
      </p:sp>
      <p:sp>
        <p:nvSpPr>
          <p:cNvPr id="164" name="Shape 164"/>
          <p:cNvSpPr/>
          <p:nvPr/>
        </p:nvSpPr>
        <p:spPr>
          <a:xfrm>
            <a:off x="457200" y="1203479"/>
            <a:ext cx="8228520" cy="2982240"/>
          </a:xfrm>
          <a:prstGeom prst="rect">
            <a:avLst/>
          </a:prstGeom>
          <a:noFill/>
          <a:ln>
            <a:noFill/>
          </a:ln>
        </p:spPr>
        <p:txBody>
          <a:bodyPr anchorCtr="0" anchor="t" bIns="0" lIns="0" rIns="0" tIns="0">
            <a:noAutofit/>
          </a:bodyPr>
          <a:lstStyle/>
          <a:p>
            <a:pPr lvl="0" marR="0" rtl="0" algn="l">
              <a:lnSpc>
                <a:spcPct val="100000"/>
              </a:lnSpc>
              <a:spcBef>
                <a:spcPts val="0"/>
              </a:spcBef>
              <a:buNone/>
            </a:pPr>
            <a:r>
              <a:rPr b="0" i="0" lang="en-US" sz="2000" u="none" cap="none" strike="noStrike">
                <a:solidFill>
                  <a:srgbClr val="000000"/>
                </a:solidFill>
                <a:latin typeface="Arial"/>
                <a:ea typeface="Arial"/>
                <a:cs typeface="Arial"/>
                <a:sym typeface="Arial"/>
              </a:rPr>
              <a:t>Какой смысл использовать фреймворк вместо чистого PHP для разработки приложения? Несколько преимуществ использования фреймворков:</a:t>
            </a:r>
          </a:p>
          <a:p>
            <a:pPr indent="-330599" lvl="1" marL="864000" marR="0" rtl="0" algn="l">
              <a:lnSpc>
                <a:spcPct val="100000"/>
              </a:lnSpc>
              <a:spcBef>
                <a:spcPts val="0"/>
              </a:spcBef>
              <a:buClr>
                <a:srgbClr val="000000"/>
              </a:buClr>
              <a:buSzPct val="75000"/>
              <a:buFont typeface="Noto Sans Symbols"/>
              <a:buChar char="−"/>
            </a:pPr>
            <a:r>
              <a:rPr b="0" i="0" lang="en-US" sz="2000" u="none" cap="none" strike="noStrike">
                <a:solidFill>
                  <a:srgbClr val="000000"/>
                </a:solidFill>
                <a:latin typeface="Arial"/>
                <a:ea typeface="Arial"/>
                <a:cs typeface="Arial"/>
                <a:sym typeface="Arial"/>
              </a:rPr>
              <a:t>PHP фреймворк делает разработку быстрее</a:t>
            </a:r>
          </a:p>
          <a:p>
            <a:pPr indent="-330599" lvl="1" marL="864000" marR="0" rtl="0" algn="l">
              <a:lnSpc>
                <a:spcPct val="100000"/>
              </a:lnSpc>
              <a:spcBef>
                <a:spcPts val="0"/>
              </a:spcBef>
              <a:buClr>
                <a:srgbClr val="000000"/>
              </a:buClr>
              <a:buSzPct val="75000"/>
              <a:buFont typeface="Noto Sans Symbols"/>
              <a:buChar char="−"/>
            </a:pPr>
            <a:r>
              <a:rPr b="0" i="0" lang="en-US" sz="2000" u="none" cap="none" strike="noStrike">
                <a:solidFill>
                  <a:srgbClr val="000000"/>
                </a:solidFill>
                <a:latin typeface="Arial"/>
                <a:ea typeface="Arial"/>
                <a:cs typeface="Arial"/>
                <a:sym typeface="Arial"/>
              </a:rPr>
              <a:t>Фреймворки позволяют разработчикам легко масштабировать системы</a:t>
            </a:r>
          </a:p>
          <a:p>
            <a:pPr indent="-330599" lvl="1" marL="864000" marR="0" rtl="0" algn="l">
              <a:lnSpc>
                <a:spcPct val="100000"/>
              </a:lnSpc>
              <a:spcBef>
                <a:spcPts val="0"/>
              </a:spcBef>
              <a:buClr>
                <a:srgbClr val="000000"/>
              </a:buClr>
              <a:buSzPct val="75000"/>
              <a:buFont typeface="Noto Sans Symbols"/>
              <a:buChar char="−"/>
            </a:pPr>
            <a:r>
              <a:rPr b="0" i="0" lang="en-US" sz="2000" u="none" cap="none" strike="noStrike">
                <a:solidFill>
                  <a:srgbClr val="000000"/>
                </a:solidFill>
                <a:latin typeface="Arial"/>
                <a:ea typeface="Arial"/>
                <a:cs typeface="Arial"/>
                <a:sym typeface="Arial"/>
              </a:rPr>
              <a:t>Код приложения краткий и с ним легко работать</a:t>
            </a:r>
          </a:p>
          <a:p>
            <a:pPr indent="-330599" lvl="1" marL="864000" marR="0" rtl="0" algn="l">
              <a:lnSpc>
                <a:spcPct val="100000"/>
              </a:lnSpc>
              <a:spcBef>
                <a:spcPts val="0"/>
              </a:spcBef>
              <a:buClr>
                <a:srgbClr val="000000"/>
              </a:buClr>
              <a:buSzPct val="75000"/>
              <a:buFont typeface="Noto Sans Symbols"/>
              <a:buChar char="−"/>
            </a:pPr>
            <a:r>
              <a:rPr b="0" i="0" lang="en-US" sz="2000" u="none" cap="none" strike="noStrike">
                <a:solidFill>
                  <a:srgbClr val="000000"/>
                </a:solidFill>
                <a:latin typeface="Arial"/>
                <a:ea typeface="Arial"/>
                <a:cs typeface="Arial"/>
                <a:sym typeface="Arial"/>
              </a:rPr>
              <a:t>MVC обеспечивает быструю разработку</a:t>
            </a:r>
          </a:p>
          <a:p>
            <a:pPr indent="-330599" lvl="1" marL="864000" marR="0" rtl="0" algn="l">
              <a:lnSpc>
                <a:spcPct val="100000"/>
              </a:lnSpc>
              <a:spcBef>
                <a:spcPts val="0"/>
              </a:spcBef>
              <a:buClr>
                <a:srgbClr val="000000"/>
              </a:buClr>
              <a:buSzPct val="75000"/>
              <a:buFont typeface="Noto Sans Symbols"/>
              <a:buChar char="−"/>
            </a:pPr>
            <a:r>
              <a:rPr b="0" i="0" lang="en-US" sz="2000" u="none" cap="none" strike="noStrike">
                <a:solidFill>
                  <a:srgbClr val="000000"/>
                </a:solidFill>
                <a:latin typeface="Arial"/>
                <a:ea typeface="Arial"/>
                <a:cs typeface="Arial"/>
                <a:sym typeface="Arial"/>
              </a:rPr>
              <a:t>Безопасность веб-приложений выше</a:t>
            </a:r>
          </a:p>
          <a:p>
            <a:pPr indent="-330599" lvl="1" marL="864000" marR="0" rtl="0" algn="l">
              <a:lnSpc>
                <a:spcPct val="100000"/>
              </a:lnSpc>
              <a:spcBef>
                <a:spcPts val="0"/>
              </a:spcBef>
              <a:buClr>
                <a:srgbClr val="000000"/>
              </a:buClr>
              <a:buSzPct val="75000"/>
              <a:buFont typeface="Noto Sans Symbols"/>
              <a:buChar char="−"/>
            </a:pPr>
            <a:r>
              <a:rPr b="0" i="0" lang="en-US" sz="2000" u="none" cap="none" strike="noStrike">
                <a:solidFill>
                  <a:srgbClr val="000000"/>
                </a:solidFill>
                <a:latin typeface="Arial"/>
                <a:ea typeface="Arial"/>
                <a:cs typeface="Arial"/>
                <a:sym typeface="Arial"/>
              </a:rPr>
              <a:t>Минимальное количество кода имеет максимальный эффект</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457200" y="205200"/>
            <a:ext cx="8229239" cy="858599"/>
          </a:xfrm>
          <a:prstGeom prst="rect">
            <a:avLst/>
          </a:prstGeom>
          <a:noFill/>
          <a:ln>
            <a:noFill/>
          </a:ln>
        </p:spPr>
        <p:txBody>
          <a:bodyPr anchorCtr="0" anchor="ctr" bIns="0" lIns="0" rIns="0" tIns="0">
            <a:noAutofit/>
          </a:bodyPr>
          <a:lstStyle/>
          <a:p>
            <a:pPr indent="0" lvl="0" algn="ctr">
              <a:spcBef>
                <a:spcPts val="0"/>
              </a:spcBef>
              <a:buSzPct val="25000"/>
              <a:buNone/>
            </a:pPr>
            <a:r>
              <a:rPr lang="en-US" sz="4000"/>
              <a:t>Laravel service provider</a:t>
            </a:r>
          </a:p>
        </p:txBody>
      </p:sp>
      <p:pic>
        <p:nvPicPr>
          <p:cNvPr descr="Результат пошуку зображень за запитом &quot;laravel service provider&quot;" id="272" name="Shape 272"/>
          <p:cNvPicPr preferRelativeResize="0"/>
          <p:nvPr/>
        </p:nvPicPr>
        <p:blipFill rotWithShape="1">
          <a:blip r:embed="rId3">
            <a:alphaModFix/>
          </a:blip>
          <a:srcRect b="0" l="0" r="0" t="0"/>
          <a:stretch/>
        </p:blipFill>
        <p:spPr>
          <a:xfrm>
            <a:off x="1979711" y="1608209"/>
            <a:ext cx="4708798" cy="353528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457200" y="205200"/>
            <a:ext cx="8229239" cy="858599"/>
          </a:xfrm>
          <a:prstGeom prst="rect">
            <a:avLst/>
          </a:prstGeom>
          <a:noFill/>
          <a:ln>
            <a:noFill/>
          </a:ln>
        </p:spPr>
        <p:txBody>
          <a:bodyPr anchorCtr="0" anchor="ctr" bIns="0" lIns="0" rIns="0" tIns="0">
            <a:noAutofit/>
          </a:bodyPr>
          <a:lstStyle/>
          <a:p>
            <a:pPr indent="0" lvl="0" algn="ctr">
              <a:spcBef>
                <a:spcPts val="0"/>
              </a:spcBef>
              <a:buSzPct val="25000"/>
              <a:buNone/>
            </a:pPr>
            <a:r>
              <a:rPr lang="en-US" sz="4000"/>
              <a:t>Symfony</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ph type="title"/>
          </p:nvPr>
        </p:nvSpPr>
        <p:spPr>
          <a:xfrm>
            <a:off x="457200" y="205200"/>
            <a:ext cx="8229239" cy="858599"/>
          </a:xfrm>
          <a:prstGeom prst="rect">
            <a:avLst/>
          </a:prstGeom>
          <a:noFill/>
          <a:ln>
            <a:noFill/>
          </a:ln>
        </p:spPr>
        <p:txBody>
          <a:bodyPr anchorCtr="0" anchor="ctr" bIns="0" lIns="0" rIns="0" tIns="0">
            <a:noAutofit/>
          </a:bodyPr>
          <a:lstStyle/>
          <a:p>
            <a:pPr indent="0" lvl="0" algn="ctr">
              <a:spcBef>
                <a:spcPts val="0"/>
              </a:spcBef>
              <a:buSzPct val="25000"/>
              <a:buNone/>
            </a:pPr>
            <a:r>
              <a:rPr lang="en-US" sz="3600"/>
              <a:t>Организация структуры проекта</a:t>
            </a:r>
          </a:p>
        </p:txBody>
      </p:sp>
      <p:pic>
        <p:nvPicPr>
          <p:cNvPr id="283" name="Shape 283"/>
          <p:cNvPicPr preferRelativeResize="0"/>
          <p:nvPr/>
        </p:nvPicPr>
        <p:blipFill rotWithShape="1">
          <a:blip r:embed="rId3">
            <a:alphaModFix/>
          </a:blip>
          <a:srcRect b="0" l="0" r="0" t="0"/>
          <a:stretch/>
        </p:blipFill>
        <p:spPr>
          <a:xfrm>
            <a:off x="755575" y="1059582"/>
            <a:ext cx="2328454" cy="372390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457200" y="205200"/>
            <a:ext cx="8229239" cy="858599"/>
          </a:xfrm>
          <a:prstGeom prst="rect">
            <a:avLst/>
          </a:prstGeom>
          <a:noFill/>
          <a:ln>
            <a:noFill/>
          </a:ln>
        </p:spPr>
        <p:txBody>
          <a:bodyPr anchorCtr="0" anchor="ctr" bIns="0" lIns="0" rIns="0" tIns="0">
            <a:noAutofit/>
          </a:bodyPr>
          <a:lstStyle/>
          <a:p>
            <a:pPr indent="0" lvl="0" algn="ctr">
              <a:spcBef>
                <a:spcPts val="0"/>
              </a:spcBef>
              <a:buSzPct val="25000"/>
              <a:buNone/>
            </a:pPr>
            <a:r>
              <a:rPr lang="en-US" sz="4000"/>
              <a:t>Маршрутизация веб запроса</a:t>
            </a:r>
          </a:p>
        </p:txBody>
      </p:sp>
      <p:pic>
        <p:nvPicPr>
          <p:cNvPr descr="Результат пошуку зображень за запитом &quot;symfony doctrine что это&quot;" id="289" name="Shape 289"/>
          <p:cNvPicPr preferRelativeResize="0"/>
          <p:nvPr/>
        </p:nvPicPr>
        <p:blipFill rotWithShape="1">
          <a:blip r:embed="rId3">
            <a:alphaModFix/>
          </a:blip>
          <a:srcRect b="0" l="0" r="0" t="0"/>
          <a:stretch/>
        </p:blipFill>
        <p:spPr>
          <a:xfrm>
            <a:off x="1043608" y="1635645"/>
            <a:ext cx="7277099" cy="2400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type="title"/>
          </p:nvPr>
        </p:nvSpPr>
        <p:spPr>
          <a:xfrm>
            <a:off x="457200" y="205200"/>
            <a:ext cx="8229239" cy="858599"/>
          </a:xfrm>
          <a:prstGeom prst="rect">
            <a:avLst/>
          </a:prstGeom>
          <a:noFill/>
          <a:ln>
            <a:noFill/>
          </a:ln>
        </p:spPr>
        <p:txBody>
          <a:bodyPr anchorCtr="0" anchor="ctr" bIns="0" lIns="0" rIns="0" tIns="0">
            <a:noAutofit/>
          </a:bodyPr>
          <a:lstStyle/>
          <a:p>
            <a:pPr indent="0" lvl="0" algn="ctr">
              <a:spcBef>
                <a:spcPts val="0"/>
              </a:spcBef>
              <a:buSzPct val="25000"/>
              <a:buNone/>
            </a:pPr>
            <a:r>
              <a:rPr lang="en-US" sz="3600"/>
              <a:t>MVC в Symfony</a:t>
            </a:r>
          </a:p>
        </p:txBody>
      </p:sp>
      <p:pic>
        <p:nvPicPr>
          <p:cNvPr descr="Результат пошуку зображень за запитом &quot;symfony mvc&quot;" id="295" name="Shape 295"/>
          <p:cNvPicPr preferRelativeResize="0"/>
          <p:nvPr/>
        </p:nvPicPr>
        <p:blipFill rotWithShape="1">
          <a:blip r:embed="rId3">
            <a:alphaModFix/>
          </a:blip>
          <a:srcRect b="0" l="0" r="0" t="0"/>
          <a:stretch/>
        </p:blipFill>
        <p:spPr>
          <a:xfrm>
            <a:off x="3347864" y="1219199"/>
            <a:ext cx="2162174" cy="39243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title"/>
          </p:nvPr>
        </p:nvSpPr>
        <p:spPr>
          <a:xfrm>
            <a:off x="457200" y="205200"/>
            <a:ext cx="8229239" cy="858599"/>
          </a:xfrm>
          <a:prstGeom prst="rect">
            <a:avLst/>
          </a:prstGeom>
          <a:noFill/>
          <a:ln>
            <a:noFill/>
          </a:ln>
        </p:spPr>
        <p:txBody>
          <a:bodyPr anchorCtr="0" anchor="ctr" bIns="0" lIns="0" rIns="0" tIns="0">
            <a:noAutofit/>
          </a:bodyPr>
          <a:lstStyle/>
          <a:p>
            <a:pPr indent="0" lvl="0" algn="ctr">
              <a:spcBef>
                <a:spcPts val="0"/>
              </a:spcBef>
              <a:buSzPct val="25000"/>
              <a:buNone/>
            </a:pPr>
            <a:r>
              <a:rPr lang="en-US" sz="4000"/>
              <a:t>Doctrine</a:t>
            </a:r>
          </a:p>
        </p:txBody>
      </p:sp>
      <p:sp>
        <p:nvSpPr>
          <p:cNvPr id="301" name="Shape 301"/>
          <p:cNvSpPr txBox="1"/>
          <p:nvPr>
            <p:ph idx="1" type="subTitle"/>
          </p:nvPr>
        </p:nvSpPr>
        <p:spPr>
          <a:xfrm>
            <a:off x="457200" y="205200"/>
            <a:ext cx="8229239" cy="858599"/>
          </a:xfrm>
          <a:prstGeom prst="rect">
            <a:avLst/>
          </a:prstGeom>
          <a:noFill/>
          <a:ln>
            <a:noFill/>
          </a:ln>
        </p:spPr>
        <p:txBody>
          <a:bodyPr anchorCtr="0" anchor="ctr" bIns="0" lIns="0" rIns="0" tIns="0">
            <a:noAutofit/>
          </a:bodyPr>
          <a:lstStyle/>
          <a:p>
            <a:pPr indent="0" lvl="0">
              <a:spcBef>
                <a:spcPts val="0"/>
              </a:spcBef>
              <a:buSzPct val="25000"/>
              <a:buNone/>
            </a:pPr>
            <a:r>
              <a:t/>
            </a:r>
            <a:endParaRPr sz="1800"/>
          </a:p>
        </p:txBody>
      </p:sp>
      <p:pic>
        <p:nvPicPr>
          <p:cNvPr descr="Пов’язане зображення" id="302" name="Shape 302"/>
          <p:cNvPicPr preferRelativeResize="0"/>
          <p:nvPr/>
        </p:nvPicPr>
        <p:blipFill rotWithShape="1">
          <a:blip r:embed="rId3">
            <a:alphaModFix/>
          </a:blip>
          <a:srcRect b="0" l="0" r="0" t="0"/>
          <a:stretch/>
        </p:blipFill>
        <p:spPr>
          <a:xfrm>
            <a:off x="1187624" y="1203598"/>
            <a:ext cx="6629400" cy="3619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sp>
        <p:nvSpPr>
          <p:cNvPr id="307" name="Shape 307"/>
          <p:cNvSpPr txBox="1"/>
          <p:nvPr>
            <p:ph type="title"/>
          </p:nvPr>
        </p:nvSpPr>
        <p:spPr>
          <a:xfrm>
            <a:off x="457200" y="205200"/>
            <a:ext cx="8229239" cy="858599"/>
          </a:xfrm>
          <a:prstGeom prst="rect">
            <a:avLst/>
          </a:prstGeom>
          <a:noFill/>
          <a:ln>
            <a:noFill/>
          </a:ln>
        </p:spPr>
        <p:txBody>
          <a:bodyPr anchorCtr="0" anchor="ctr" bIns="0" lIns="0" rIns="0" tIns="0">
            <a:noAutofit/>
          </a:bodyPr>
          <a:lstStyle/>
          <a:p>
            <a:pPr indent="0" lvl="0">
              <a:spcBef>
                <a:spcPts val="0"/>
              </a:spcBef>
              <a:buSzPct val="25000"/>
              <a:buNone/>
            </a:pPr>
            <a:r>
              <a:t/>
            </a:r>
            <a:endParaRPr sz="1800"/>
          </a:p>
        </p:txBody>
      </p:sp>
      <p:sp>
        <p:nvSpPr>
          <p:cNvPr id="308" name="Shape 308"/>
          <p:cNvSpPr txBox="1"/>
          <p:nvPr>
            <p:ph idx="1" type="subTitle"/>
          </p:nvPr>
        </p:nvSpPr>
        <p:spPr>
          <a:xfrm>
            <a:off x="457200" y="205200"/>
            <a:ext cx="8229239" cy="858599"/>
          </a:xfrm>
          <a:prstGeom prst="rect">
            <a:avLst/>
          </a:prstGeom>
          <a:noFill/>
          <a:ln>
            <a:noFill/>
          </a:ln>
        </p:spPr>
        <p:txBody>
          <a:bodyPr anchorCtr="0" anchor="ctr" bIns="0" lIns="0" rIns="0" tIns="0">
            <a:noAutofit/>
          </a:bodyPr>
          <a:lstStyle/>
          <a:p>
            <a:pPr indent="0" lvl="0">
              <a:spcBef>
                <a:spcPts val="0"/>
              </a:spcBef>
              <a:buSzPct val="25000"/>
              <a:buNone/>
            </a:pPr>
            <a:r>
              <a:t/>
            </a:r>
            <a:endParaRPr sz="1800"/>
          </a:p>
        </p:txBody>
      </p:sp>
      <p:pic>
        <p:nvPicPr>
          <p:cNvPr descr="Результат пошуку зображень за запитом &quot;crud&quot;" id="309" name="Shape 309"/>
          <p:cNvPicPr preferRelativeResize="0"/>
          <p:nvPr/>
        </p:nvPicPr>
        <p:blipFill rotWithShape="1">
          <a:blip r:embed="rId3">
            <a:alphaModFix/>
          </a:blip>
          <a:srcRect b="0" l="0" r="0" t="0"/>
          <a:stretch/>
        </p:blipFill>
        <p:spPr>
          <a:xfrm>
            <a:off x="142875" y="123478"/>
            <a:ext cx="9001125" cy="47624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sp>
        <p:nvSpPr>
          <p:cNvPr id="314" name="Shape 314"/>
          <p:cNvSpPr txBox="1"/>
          <p:nvPr>
            <p:ph type="title"/>
          </p:nvPr>
        </p:nvSpPr>
        <p:spPr>
          <a:xfrm>
            <a:off x="457200" y="205200"/>
            <a:ext cx="8229239" cy="858599"/>
          </a:xfrm>
          <a:prstGeom prst="rect">
            <a:avLst/>
          </a:prstGeom>
          <a:noFill/>
          <a:ln>
            <a:noFill/>
          </a:ln>
        </p:spPr>
        <p:txBody>
          <a:bodyPr anchorCtr="0" anchor="ctr" bIns="0" lIns="0" rIns="0" tIns="0">
            <a:noAutofit/>
          </a:bodyPr>
          <a:lstStyle/>
          <a:p>
            <a:pPr indent="0" lvl="0" algn="ctr">
              <a:spcBef>
                <a:spcPts val="0"/>
              </a:spcBef>
              <a:buSzPct val="25000"/>
              <a:buNone/>
            </a:pPr>
            <a:r>
              <a:rPr lang="en-US" sz="4000"/>
              <a:t>Layout </a:t>
            </a:r>
          </a:p>
        </p:txBody>
      </p:sp>
      <p:sp>
        <p:nvSpPr>
          <p:cNvPr id="315" name="Shape 315"/>
          <p:cNvSpPr txBox="1"/>
          <p:nvPr>
            <p:ph idx="1" type="subTitle"/>
          </p:nvPr>
        </p:nvSpPr>
        <p:spPr>
          <a:xfrm>
            <a:off x="457200" y="205200"/>
            <a:ext cx="8229239" cy="858599"/>
          </a:xfrm>
          <a:prstGeom prst="rect">
            <a:avLst/>
          </a:prstGeom>
          <a:noFill/>
          <a:ln>
            <a:noFill/>
          </a:ln>
        </p:spPr>
        <p:txBody>
          <a:bodyPr anchorCtr="0" anchor="ctr" bIns="0" lIns="0" rIns="0" tIns="0">
            <a:noAutofit/>
          </a:bodyPr>
          <a:lstStyle/>
          <a:p>
            <a:pPr indent="0" lvl="0">
              <a:spcBef>
                <a:spcPts val="0"/>
              </a:spcBef>
              <a:buSzPct val="25000"/>
              <a:buNone/>
            </a:pPr>
            <a:r>
              <a:t/>
            </a:r>
            <a:endParaRPr sz="1800"/>
          </a:p>
        </p:txBody>
      </p:sp>
      <p:pic>
        <p:nvPicPr>
          <p:cNvPr descr="Результат пошуку зображень за запитом &quot;layout&quot;" id="316" name="Shape 316"/>
          <p:cNvPicPr preferRelativeResize="0"/>
          <p:nvPr/>
        </p:nvPicPr>
        <p:blipFill rotWithShape="1">
          <a:blip r:embed="rId3">
            <a:alphaModFix/>
          </a:blip>
          <a:srcRect b="0" l="0" r="0" t="0"/>
          <a:stretch/>
        </p:blipFill>
        <p:spPr>
          <a:xfrm>
            <a:off x="1475655" y="1275605"/>
            <a:ext cx="6484248" cy="378470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x="0" y="0"/>
          <a:ext cx="0" cy="0"/>
          <a:chOff x="0" y="0"/>
          <a:chExt cx="0" cy="0"/>
        </a:xfrm>
      </p:grpSpPr>
      <p:sp>
        <p:nvSpPr>
          <p:cNvPr id="321" name="Shape 321"/>
          <p:cNvSpPr txBox="1"/>
          <p:nvPr>
            <p:ph type="title"/>
          </p:nvPr>
        </p:nvSpPr>
        <p:spPr>
          <a:xfrm>
            <a:off x="457200" y="205200"/>
            <a:ext cx="8229239" cy="858599"/>
          </a:xfrm>
          <a:prstGeom prst="rect">
            <a:avLst/>
          </a:prstGeom>
          <a:noFill/>
          <a:ln>
            <a:noFill/>
          </a:ln>
        </p:spPr>
        <p:txBody>
          <a:bodyPr anchorCtr="0" anchor="ctr" bIns="0" lIns="0" rIns="0" tIns="0">
            <a:noAutofit/>
          </a:bodyPr>
          <a:lstStyle/>
          <a:p>
            <a:pPr indent="0" lvl="0" algn="ctr">
              <a:spcBef>
                <a:spcPts val="0"/>
              </a:spcBef>
              <a:buSzPct val="25000"/>
              <a:buNone/>
            </a:pPr>
            <a:r>
              <a:rPr lang="en-US" sz="4000"/>
              <a:t>Migrations</a:t>
            </a:r>
          </a:p>
        </p:txBody>
      </p:sp>
      <p:sp>
        <p:nvSpPr>
          <p:cNvPr id="322" name="Shape 322"/>
          <p:cNvSpPr txBox="1"/>
          <p:nvPr>
            <p:ph idx="1" type="subTitle"/>
          </p:nvPr>
        </p:nvSpPr>
        <p:spPr>
          <a:xfrm>
            <a:off x="457200" y="205200"/>
            <a:ext cx="8229239" cy="858599"/>
          </a:xfrm>
          <a:prstGeom prst="rect">
            <a:avLst/>
          </a:prstGeom>
          <a:noFill/>
          <a:ln>
            <a:noFill/>
          </a:ln>
        </p:spPr>
        <p:txBody>
          <a:bodyPr anchorCtr="0" anchor="ctr" bIns="0" lIns="0" rIns="0" tIns="0">
            <a:noAutofit/>
          </a:bodyPr>
          <a:lstStyle/>
          <a:p>
            <a:pPr indent="0" lvl="0">
              <a:spcBef>
                <a:spcPts val="0"/>
              </a:spcBef>
              <a:buSzPct val="25000"/>
              <a:buNone/>
            </a:pPr>
            <a:r>
              <a:t/>
            </a:r>
            <a:endParaRPr sz="1800"/>
          </a:p>
        </p:txBody>
      </p:sp>
      <p:pic>
        <p:nvPicPr>
          <p:cNvPr descr="Результат пошуку зображень за запитом &quot;db Migrations&quot;" id="323" name="Shape 323"/>
          <p:cNvPicPr preferRelativeResize="0"/>
          <p:nvPr/>
        </p:nvPicPr>
        <p:blipFill rotWithShape="1">
          <a:blip r:embed="rId3">
            <a:alphaModFix/>
          </a:blip>
          <a:srcRect b="0" l="0" r="0" t="0"/>
          <a:stretch/>
        </p:blipFill>
        <p:spPr>
          <a:xfrm>
            <a:off x="2267743" y="1491629"/>
            <a:ext cx="4943475" cy="2571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x="0" y="0"/>
          <a:ext cx="0" cy="0"/>
          <a:chOff x="0" y="0"/>
          <a:chExt cx="0" cy="0"/>
        </a:xfrm>
      </p:grpSpPr>
      <p:sp>
        <p:nvSpPr>
          <p:cNvPr id="328" name="Shape 328"/>
          <p:cNvSpPr txBox="1"/>
          <p:nvPr>
            <p:ph type="title"/>
          </p:nvPr>
        </p:nvSpPr>
        <p:spPr>
          <a:xfrm>
            <a:off x="457200" y="205200"/>
            <a:ext cx="8229239" cy="858599"/>
          </a:xfrm>
          <a:prstGeom prst="rect">
            <a:avLst/>
          </a:prstGeom>
          <a:noFill/>
          <a:ln>
            <a:noFill/>
          </a:ln>
        </p:spPr>
        <p:txBody>
          <a:bodyPr anchorCtr="0" anchor="ctr" bIns="0" lIns="0" rIns="0" tIns="0">
            <a:noAutofit/>
          </a:bodyPr>
          <a:lstStyle/>
          <a:p>
            <a:pPr indent="0" lvl="0" algn="ctr">
              <a:spcBef>
                <a:spcPts val="0"/>
              </a:spcBef>
              <a:buSzPct val="25000"/>
              <a:buNone/>
            </a:pPr>
            <a:r>
              <a:rPr lang="en-US" sz="4000"/>
              <a:t>OPCache</a:t>
            </a:r>
          </a:p>
        </p:txBody>
      </p:sp>
      <p:sp>
        <p:nvSpPr>
          <p:cNvPr id="329" name="Shape 329"/>
          <p:cNvSpPr txBox="1"/>
          <p:nvPr>
            <p:ph idx="1" type="subTitle"/>
          </p:nvPr>
        </p:nvSpPr>
        <p:spPr>
          <a:xfrm>
            <a:off x="457200" y="1272000"/>
            <a:ext cx="8229300" cy="858600"/>
          </a:xfrm>
          <a:prstGeom prst="rect">
            <a:avLst/>
          </a:prstGeom>
          <a:noFill/>
          <a:ln>
            <a:noFill/>
          </a:ln>
        </p:spPr>
        <p:txBody>
          <a:bodyPr anchorCtr="0" anchor="t" bIns="0" lIns="0" rIns="0" tIns="0">
            <a:noAutofit/>
          </a:bodyPr>
          <a:lstStyle/>
          <a:p>
            <a:pPr indent="0" lvl="0">
              <a:spcBef>
                <a:spcPts val="0"/>
              </a:spcBef>
              <a:buSzPct val="25000"/>
              <a:buNone/>
            </a:pPr>
            <a:r>
              <a:rPr b="1" lang="en-US" sz="1800"/>
              <a:t>OPcache</a:t>
            </a:r>
            <a:r>
              <a:rPr lang="en-US" sz="1800"/>
              <a:t> улучшает производительность PHP путём сохранения скомпилированного байт-кода скриптов в разделяемой памяти, тем самым избавляя PHP от необходимости загружать и анализировать скрипты при каждом запросе.</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p:nvPr/>
        </p:nvSpPr>
        <p:spPr>
          <a:xfrm>
            <a:off x="457200" y="205200"/>
            <a:ext cx="8228520" cy="857879"/>
          </a:xfrm>
          <a:prstGeom prst="rect">
            <a:avLst/>
          </a:prstGeom>
          <a:noFill/>
          <a:ln>
            <a:noFill/>
          </a:ln>
        </p:spPr>
        <p:txBody>
          <a:bodyPr anchorCtr="0" anchor="ctr" bIns="0" lIns="0" rIns="0" tIns="0">
            <a:noAutofit/>
          </a:bodyPr>
          <a:lstStyle/>
          <a:p>
            <a:pPr indent="0" lvl="0" marL="0" marR="0" rtl="0" algn="ctr">
              <a:lnSpc>
                <a:spcPct val="100000"/>
              </a:lnSpc>
              <a:spcBef>
                <a:spcPts val="0"/>
              </a:spcBef>
              <a:buSzPct val="25000"/>
              <a:buNone/>
            </a:pPr>
            <a:r>
              <a:rPr b="0" i="0" lang="en-US" sz="4400" u="none" cap="none" strike="noStrike">
                <a:solidFill>
                  <a:srgbClr val="000000"/>
                </a:solidFill>
                <a:latin typeface="Arial"/>
                <a:ea typeface="Arial"/>
                <a:cs typeface="Arial"/>
                <a:sym typeface="Arial"/>
              </a:rPr>
              <a:t>Как выбрать PHP фреймворк?</a:t>
            </a:r>
          </a:p>
        </p:txBody>
      </p:sp>
      <p:sp>
        <p:nvSpPr>
          <p:cNvPr id="170" name="Shape 170"/>
          <p:cNvSpPr/>
          <p:nvPr/>
        </p:nvSpPr>
        <p:spPr>
          <a:xfrm>
            <a:off x="457200" y="1203479"/>
            <a:ext cx="8228520" cy="2982240"/>
          </a:xfrm>
          <a:prstGeom prst="rect">
            <a:avLst/>
          </a:prstGeom>
          <a:noFill/>
          <a:ln>
            <a:noFill/>
          </a:ln>
        </p:spPr>
        <p:txBody>
          <a:bodyPr anchorCtr="0" anchor="t" bIns="0" lIns="0" rIns="0" tIns="0">
            <a:noAutofit/>
          </a:bodyPr>
          <a:lstStyle/>
          <a:p>
            <a:pPr lvl="0" marR="0" rtl="0" algn="l">
              <a:lnSpc>
                <a:spcPct val="100000"/>
              </a:lnSpc>
              <a:spcBef>
                <a:spcPts val="0"/>
              </a:spcBef>
              <a:buNone/>
            </a:pPr>
            <a:r>
              <a:rPr b="0" i="0" lang="en-US" sz="2000" u="none" cap="none" strike="noStrike">
                <a:solidFill>
                  <a:srgbClr val="000000"/>
                </a:solidFill>
                <a:latin typeface="Arial"/>
                <a:ea typeface="Arial"/>
                <a:cs typeface="Arial"/>
                <a:sym typeface="Arial"/>
              </a:rPr>
              <a:t>Задайте себе пару вопросов ниже, они помогут вам в выборе:</a:t>
            </a:r>
          </a:p>
          <a:p>
            <a:pPr indent="-330599" lvl="1" marL="864000" marR="0" rtl="0" algn="l">
              <a:lnSpc>
                <a:spcPct val="100000"/>
              </a:lnSpc>
              <a:spcBef>
                <a:spcPts val="0"/>
              </a:spcBef>
              <a:buClr>
                <a:srgbClr val="000000"/>
              </a:buClr>
              <a:buSzPct val="75000"/>
              <a:buFont typeface="Noto Sans Symbols"/>
              <a:buChar char="−"/>
            </a:pPr>
            <a:r>
              <a:rPr b="0" i="0" lang="en-US" sz="2000" u="none" cap="none" strike="noStrike">
                <a:solidFill>
                  <a:srgbClr val="000000"/>
                </a:solidFill>
                <a:latin typeface="Arial"/>
                <a:ea typeface="Arial"/>
                <a:cs typeface="Arial"/>
                <a:sym typeface="Arial"/>
              </a:rPr>
              <a:t>Каковы особенности и функциональные возможности фреймворка? (Есть ли в нем то, что мне нужно?)</a:t>
            </a:r>
          </a:p>
          <a:p>
            <a:pPr indent="-330599" lvl="1" marL="864000" marR="0" rtl="0" algn="l">
              <a:lnSpc>
                <a:spcPct val="100000"/>
              </a:lnSpc>
              <a:spcBef>
                <a:spcPts val="0"/>
              </a:spcBef>
              <a:buClr>
                <a:srgbClr val="000000"/>
              </a:buClr>
              <a:buSzPct val="75000"/>
              <a:buFont typeface="Noto Sans Symbols"/>
              <a:buChar char="−"/>
            </a:pPr>
            <a:r>
              <a:rPr b="0" i="0" lang="en-US" sz="2000" u="none" cap="none" strike="noStrike">
                <a:solidFill>
                  <a:srgbClr val="000000"/>
                </a:solidFill>
                <a:latin typeface="Arial"/>
                <a:ea typeface="Arial"/>
                <a:cs typeface="Arial"/>
                <a:sym typeface="Arial"/>
              </a:rPr>
              <a:t>Насколько его сложно изучить?</a:t>
            </a:r>
          </a:p>
          <a:p>
            <a:pPr indent="-330599" lvl="1" marL="864000" marR="0" rtl="0" algn="l">
              <a:lnSpc>
                <a:spcPct val="100000"/>
              </a:lnSpc>
              <a:spcBef>
                <a:spcPts val="0"/>
              </a:spcBef>
              <a:buClr>
                <a:srgbClr val="000000"/>
              </a:buClr>
              <a:buSzPct val="75000"/>
              <a:buFont typeface="Noto Sans Symbols"/>
              <a:buChar char="−"/>
            </a:pPr>
            <a:r>
              <a:rPr b="0" i="0" lang="en-US" sz="2000" u="none" cap="none" strike="noStrike">
                <a:solidFill>
                  <a:srgbClr val="000000"/>
                </a:solidFill>
                <a:latin typeface="Arial"/>
                <a:ea typeface="Arial"/>
                <a:cs typeface="Arial"/>
                <a:sym typeface="Arial"/>
              </a:rPr>
              <a:t>Насколько высокий уровень масштабирования фреймворка?</a:t>
            </a:r>
          </a:p>
          <a:p>
            <a:pPr indent="-330599" lvl="1" marL="864000" marR="0" rtl="0" algn="l">
              <a:lnSpc>
                <a:spcPct val="100000"/>
              </a:lnSpc>
              <a:spcBef>
                <a:spcPts val="0"/>
              </a:spcBef>
              <a:buClr>
                <a:srgbClr val="000000"/>
              </a:buClr>
              <a:buSzPct val="75000"/>
              <a:buFont typeface="Noto Sans Symbols"/>
              <a:buChar char="−"/>
            </a:pPr>
            <a:r>
              <a:rPr b="0" i="0" lang="en-US" sz="2000" u="none" cap="none" strike="noStrike">
                <a:solidFill>
                  <a:srgbClr val="000000"/>
                </a:solidFill>
                <a:latin typeface="Arial"/>
                <a:ea typeface="Arial"/>
                <a:cs typeface="Arial"/>
                <a:sym typeface="Arial"/>
              </a:rPr>
              <a:t>Активно ли развивается и поддерживается?</a:t>
            </a:r>
          </a:p>
          <a:p>
            <a:pPr indent="-330599" lvl="1" marL="864000" marR="0" rtl="0" algn="l">
              <a:lnSpc>
                <a:spcPct val="100000"/>
              </a:lnSpc>
              <a:spcBef>
                <a:spcPts val="0"/>
              </a:spcBef>
              <a:buClr>
                <a:srgbClr val="000000"/>
              </a:buClr>
              <a:buSzPct val="75000"/>
              <a:buFont typeface="Noto Sans Symbols"/>
              <a:buChar char="−"/>
            </a:pPr>
            <a:r>
              <a:rPr b="0" i="0" lang="en-US" sz="2000" u="none" cap="none" strike="noStrike">
                <a:solidFill>
                  <a:srgbClr val="000000"/>
                </a:solidFill>
                <a:latin typeface="Arial"/>
                <a:ea typeface="Arial"/>
                <a:cs typeface="Arial"/>
                <a:sym typeface="Arial"/>
              </a:rPr>
              <a:t>Обеспечивается ли основа долгосрочной поддержки (LTS поддержка)?</a:t>
            </a:r>
          </a:p>
          <a:p>
            <a:pPr indent="-330599" lvl="1" marL="864000" marR="0" rtl="0" algn="l">
              <a:lnSpc>
                <a:spcPct val="100000"/>
              </a:lnSpc>
              <a:spcBef>
                <a:spcPts val="0"/>
              </a:spcBef>
              <a:buClr>
                <a:srgbClr val="000000"/>
              </a:buClr>
              <a:buSzPct val="75000"/>
              <a:buFont typeface="Noto Sans Symbols"/>
              <a:buChar char="−"/>
            </a:pPr>
            <a:r>
              <a:rPr b="0" i="0" lang="en-US" sz="2000" u="none" cap="none" strike="noStrike">
                <a:solidFill>
                  <a:srgbClr val="000000"/>
                </a:solidFill>
                <a:latin typeface="Arial"/>
                <a:ea typeface="Arial"/>
                <a:cs typeface="Arial"/>
                <a:sym typeface="Arial"/>
              </a:rPr>
              <a:t>Есть ли у фреймворка сильная поддержка сообщества?</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3" name="Shape 333"/>
        <p:cNvGrpSpPr/>
        <p:nvPr/>
      </p:nvGrpSpPr>
      <p:grpSpPr>
        <a:xfrm>
          <a:off x="0" y="0"/>
          <a:ext cx="0" cy="0"/>
          <a:chOff x="0" y="0"/>
          <a:chExt cx="0" cy="0"/>
        </a:xfrm>
      </p:grpSpPr>
      <p:sp>
        <p:nvSpPr>
          <p:cNvPr id="334" name="Shape 334"/>
          <p:cNvSpPr txBox="1"/>
          <p:nvPr>
            <p:ph type="title"/>
          </p:nvPr>
        </p:nvSpPr>
        <p:spPr>
          <a:xfrm>
            <a:off x="457200" y="205200"/>
            <a:ext cx="8229239" cy="858599"/>
          </a:xfrm>
          <a:prstGeom prst="rect">
            <a:avLst/>
          </a:prstGeom>
          <a:noFill/>
          <a:ln>
            <a:noFill/>
          </a:ln>
        </p:spPr>
        <p:txBody>
          <a:bodyPr anchorCtr="0" anchor="ctr" bIns="0" lIns="0" rIns="0" tIns="0">
            <a:noAutofit/>
          </a:bodyPr>
          <a:lstStyle/>
          <a:p>
            <a:pPr indent="0" lvl="0" algn="ctr">
              <a:spcBef>
                <a:spcPts val="0"/>
              </a:spcBef>
              <a:buSzPct val="25000"/>
              <a:buNone/>
            </a:pPr>
            <a:r>
              <a:rPr lang="en-US" sz="4000"/>
              <a:t>OPCache</a:t>
            </a:r>
          </a:p>
        </p:txBody>
      </p:sp>
      <p:sp>
        <p:nvSpPr>
          <p:cNvPr id="335" name="Shape 335"/>
          <p:cNvSpPr/>
          <p:nvPr/>
        </p:nvSpPr>
        <p:spPr>
          <a:xfrm>
            <a:off x="539552" y="1275605"/>
            <a:ext cx="4824535" cy="175432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800" u="none" cap="none" strike="noStrike">
                <a:solidFill>
                  <a:schemeClr val="dk1"/>
                </a:solidFill>
                <a:latin typeface="Arial"/>
                <a:ea typeface="Arial"/>
                <a:cs typeface="Arial"/>
                <a:sym typeface="Arial"/>
              </a:rPr>
              <a:t>У OPCache есть две основные функции:</a:t>
            </a:r>
            <a:br>
              <a:rPr b="0" i="0" lang="en-US" sz="1800" u="none" cap="none" strike="noStrike">
                <a:solidFill>
                  <a:schemeClr val="dk1"/>
                </a:solidFill>
                <a:latin typeface="Arial"/>
                <a:ea typeface="Arial"/>
                <a:cs typeface="Arial"/>
                <a:sym typeface="Arial"/>
              </a:rPr>
            </a:b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 Кэширование опкодов.</a:t>
            </a:r>
          </a:p>
          <a:p>
            <a:pPr indent="0" lvl="0" marL="0" marR="0" rtl="0" algn="l">
              <a:spcBef>
                <a:spcPts val="0"/>
              </a:spcBef>
              <a:buSzPct val="25000"/>
              <a:buNone/>
            </a:pPr>
            <a:r>
              <a:rPr lang="en-US" sz="1800">
                <a:solidFill>
                  <a:schemeClr val="dk1"/>
                </a:solidFill>
                <a:latin typeface="Arial"/>
                <a:ea typeface="Arial"/>
                <a:cs typeface="Arial"/>
                <a:sym typeface="Arial"/>
              </a:rPr>
              <a:t>- Оптимизация опкодов.</a:t>
            </a:r>
          </a:p>
          <a:p>
            <a:pPr indent="0" lvl="0" marL="0" marR="0" rtl="0" algn="l">
              <a:spcBef>
                <a:spcPts val="0"/>
              </a:spcBef>
              <a:buSzPct val="25000"/>
              <a:buNone/>
            </a:pPr>
            <a:br>
              <a:rPr lang="en-US" sz="1800">
                <a:solidFill>
                  <a:schemeClr val="dk1"/>
                </a:solidFill>
                <a:latin typeface="Arial"/>
                <a:ea typeface="Arial"/>
                <a:cs typeface="Arial"/>
                <a:sym typeface="Arial"/>
              </a:rPr>
            </a:br>
          </a:p>
        </p:txBody>
      </p:sp>
      <p:pic>
        <p:nvPicPr>
          <p:cNvPr descr="https://habrastorage.org/files/48f/22a/20b/48f22a20be4c47518a617ef6388e89dd.png" id="336" name="Shape 336"/>
          <p:cNvPicPr preferRelativeResize="0"/>
          <p:nvPr/>
        </p:nvPicPr>
        <p:blipFill rotWithShape="1">
          <a:blip r:embed="rId3">
            <a:alphaModFix/>
          </a:blip>
          <a:srcRect b="0" l="0" r="0" t="0"/>
          <a:stretch/>
        </p:blipFill>
        <p:spPr>
          <a:xfrm>
            <a:off x="4788023" y="1563637"/>
            <a:ext cx="4224933" cy="34340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0" name="Shape 340"/>
        <p:cNvGrpSpPr/>
        <p:nvPr/>
      </p:nvGrpSpPr>
      <p:grpSpPr>
        <a:xfrm>
          <a:off x="0" y="0"/>
          <a:ext cx="0" cy="0"/>
          <a:chOff x="0" y="0"/>
          <a:chExt cx="0" cy="0"/>
        </a:xfrm>
      </p:grpSpPr>
      <p:sp>
        <p:nvSpPr>
          <p:cNvPr id="341" name="Shape 341"/>
          <p:cNvSpPr txBox="1"/>
          <p:nvPr>
            <p:ph type="title"/>
          </p:nvPr>
        </p:nvSpPr>
        <p:spPr>
          <a:xfrm>
            <a:off x="457200" y="205200"/>
            <a:ext cx="8229239" cy="858599"/>
          </a:xfrm>
          <a:prstGeom prst="rect">
            <a:avLst/>
          </a:prstGeom>
          <a:noFill/>
          <a:ln>
            <a:noFill/>
          </a:ln>
        </p:spPr>
        <p:txBody>
          <a:bodyPr anchorCtr="0" anchor="ctr" bIns="0" lIns="0" rIns="0" tIns="0">
            <a:noAutofit/>
          </a:bodyPr>
          <a:lstStyle/>
          <a:p>
            <a:pPr indent="0" lvl="0" algn="ctr">
              <a:spcBef>
                <a:spcPts val="0"/>
              </a:spcBef>
              <a:buSzPct val="25000"/>
              <a:buNone/>
            </a:pPr>
            <a:r>
              <a:rPr lang="en-US" sz="4000"/>
              <a:t>OPcache Функции</a:t>
            </a:r>
          </a:p>
        </p:txBody>
      </p:sp>
      <p:sp>
        <p:nvSpPr>
          <p:cNvPr id="342" name="Shape 342"/>
          <p:cNvSpPr txBox="1"/>
          <p:nvPr>
            <p:ph idx="1" type="subTitle"/>
          </p:nvPr>
        </p:nvSpPr>
        <p:spPr>
          <a:xfrm>
            <a:off x="457200" y="1272000"/>
            <a:ext cx="8229300" cy="858600"/>
          </a:xfrm>
          <a:prstGeom prst="rect">
            <a:avLst/>
          </a:prstGeom>
          <a:noFill/>
          <a:ln>
            <a:noFill/>
          </a:ln>
        </p:spPr>
        <p:txBody>
          <a:bodyPr anchorCtr="0" anchor="t" bIns="0" lIns="0" rIns="0" tIns="0">
            <a:noAutofit/>
          </a:bodyPr>
          <a:lstStyle/>
          <a:p>
            <a:pPr indent="0" lvl="0">
              <a:spcBef>
                <a:spcPts val="0"/>
              </a:spcBef>
              <a:buSzPct val="100000"/>
              <a:buFont typeface="Arial"/>
              <a:buChar char="•"/>
            </a:pPr>
            <a:r>
              <a:rPr lang="en-US" sz="1800"/>
              <a:t>opcache_compile_file</a:t>
            </a:r>
          </a:p>
          <a:p>
            <a:pPr indent="0" lvl="0">
              <a:spcBef>
                <a:spcPts val="0"/>
              </a:spcBef>
              <a:buSzPct val="100000"/>
              <a:buFont typeface="Arial"/>
              <a:buChar char="•"/>
            </a:pPr>
            <a:r>
              <a:rPr lang="en-US" sz="1800"/>
              <a:t>opcache_get_configuration</a:t>
            </a:r>
          </a:p>
          <a:p>
            <a:pPr indent="0" lvl="0">
              <a:spcBef>
                <a:spcPts val="0"/>
              </a:spcBef>
              <a:buSzPct val="100000"/>
              <a:buFont typeface="Arial"/>
              <a:buChar char="•"/>
            </a:pPr>
            <a:r>
              <a:rPr lang="en-US" sz="1800"/>
              <a:t>opcache_get_status</a:t>
            </a:r>
          </a:p>
          <a:p>
            <a:pPr indent="0" lvl="0">
              <a:spcBef>
                <a:spcPts val="0"/>
              </a:spcBef>
              <a:buSzPct val="100000"/>
              <a:buFont typeface="Arial"/>
              <a:buChar char="•"/>
            </a:pPr>
            <a:r>
              <a:rPr lang="en-US" sz="1800"/>
              <a:t>opcache_invalidate</a:t>
            </a:r>
          </a:p>
          <a:p>
            <a:pPr indent="0" lvl="0">
              <a:spcBef>
                <a:spcPts val="0"/>
              </a:spcBef>
              <a:buSzPct val="100000"/>
              <a:buFont typeface="Arial"/>
              <a:buChar char="•"/>
            </a:pPr>
            <a:r>
              <a:rPr lang="en-US" sz="1800"/>
              <a:t>opcache_is_script_cached</a:t>
            </a:r>
          </a:p>
          <a:p>
            <a:pPr indent="0" lvl="0">
              <a:spcBef>
                <a:spcPts val="0"/>
              </a:spcBef>
              <a:buSzPct val="100000"/>
              <a:buFont typeface="Arial"/>
              <a:buChar char="•"/>
            </a:pPr>
            <a:r>
              <a:rPr lang="en-US" sz="1800"/>
              <a:t>opcache_reset</a:t>
            </a:r>
          </a:p>
          <a:p>
            <a:pPr indent="0" lvl="0">
              <a:spcBef>
                <a:spcPts val="0"/>
              </a:spcBef>
              <a:buSzPct val="100000"/>
              <a:buFont typeface="Arial"/>
              <a:buNone/>
            </a:pPr>
            <a:r>
              <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6" name="Shape 346"/>
        <p:cNvGrpSpPr/>
        <p:nvPr/>
      </p:nvGrpSpPr>
      <p:grpSpPr>
        <a:xfrm>
          <a:off x="0" y="0"/>
          <a:ext cx="0" cy="0"/>
          <a:chOff x="0" y="0"/>
          <a:chExt cx="0" cy="0"/>
        </a:xfrm>
      </p:grpSpPr>
      <p:sp>
        <p:nvSpPr>
          <p:cNvPr id="347" name="Shape 347"/>
          <p:cNvSpPr txBox="1"/>
          <p:nvPr>
            <p:ph type="title"/>
          </p:nvPr>
        </p:nvSpPr>
        <p:spPr>
          <a:xfrm>
            <a:off x="457200" y="205200"/>
            <a:ext cx="8229239" cy="858599"/>
          </a:xfrm>
          <a:prstGeom prst="rect">
            <a:avLst/>
          </a:prstGeom>
          <a:noFill/>
          <a:ln>
            <a:noFill/>
          </a:ln>
        </p:spPr>
        <p:txBody>
          <a:bodyPr anchorCtr="0" anchor="ctr" bIns="0" lIns="0" rIns="0" tIns="0">
            <a:noAutofit/>
          </a:bodyPr>
          <a:lstStyle/>
          <a:p>
            <a:pPr indent="0" lvl="0" algn="ctr">
              <a:spcBef>
                <a:spcPts val="0"/>
              </a:spcBef>
              <a:buSzPct val="25000"/>
              <a:buNone/>
            </a:pPr>
            <a:r>
              <a:rPr lang="en-US" sz="4000"/>
              <a:t>Нужно закэшировать</a:t>
            </a:r>
          </a:p>
        </p:txBody>
      </p:sp>
      <p:sp>
        <p:nvSpPr>
          <p:cNvPr id="348" name="Shape 348"/>
          <p:cNvSpPr txBox="1"/>
          <p:nvPr>
            <p:ph idx="1" type="subTitle"/>
          </p:nvPr>
        </p:nvSpPr>
        <p:spPr>
          <a:xfrm>
            <a:off x="457200" y="1348200"/>
            <a:ext cx="8229300" cy="858600"/>
          </a:xfrm>
          <a:prstGeom prst="rect">
            <a:avLst/>
          </a:prstGeom>
          <a:noFill/>
          <a:ln>
            <a:noFill/>
          </a:ln>
        </p:spPr>
        <p:txBody>
          <a:bodyPr anchorCtr="0" anchor="t" bIns="0" lIns="0" rIns="0" tIns="0">
            <a:noAutofit/>
          </a:bodyPr>
          <a:lstStyle/>
          <a:p>
            <a:pPr indent="0" lvl="0">
              <a:spcBef>
                <a:spcPts val="0"/>
              </a:spcBef>
              <a:buSzPct val="100000"/>
              <a:buFont typeface="Arial"/>
              <a:buChar char="•"/>
            </a:pPr>
            <a:r>
              <a:rPr lang="en-US" sz="1800"/>
              <a:t>Функции скрипта</a:t>
            </a:r>
          </a:p>
          <a:p>
            <a:pPr indent="0" lvl="0">
              <a:spcBef>
                <a:spcPts val="0"/>
              </a:spcBef>
              <a:buSzPct val="100000"/>
              <a:buFont typeface="Arial"/>
              <a:buChar char="•"/>
            </a:pPr>
            <a:r>
              <a:rPr lang="en-US" sz="1800"/>
              <a:t>Классы скрипта</a:t>
            </a:r>
          </a:p>
          <a:p>
            <a:pPr indent="0" lvl="0">
              <a:spcBef>
                <a:spcPts val="0"/>
              </a:spcBef>
              <a:buSzPct val="100000"/>
              <a:buFont typeface="Arial"/>
              <a:buChar char="•"/>
            </a:pPr>
            <a:r>
              <a:rPr lang="en-US" sz="1800"/>
              <a:t>Главный OPArray скрипта</a:t>
            </a:r>
          </a:p>
          <a:p>
            <a:pPr indent="0" lvl="0">
              <a:spcBef>
                <a:spcPts val="0"/>
              </a:spcBef>
              <a:buSzPct val="100000"/>
              <a:buFont typeface="Arial"/>
              <a:buChar char="•"/>
            </a:pPr>
            <a:r>
              <a:rPr lang="en-US" sz="1800"/>
              <a:t>Путь скрипта</a:t>
            </a:r>
          </a:p>
          <a:p>
            <a:pPr indent="0" lvl="0">
              <a:spcBef>
                <a:spcPts val="0"/>
              </a:spcBef>
              <a:buSzPct val="100000"/>
              <a:buFont typeface="Arial"/>
              <a:buChar char="•"/>
            </a:pPr>
            <a:r>
              <a:rPr lang="en-US" sz="1800"/>
              <a:t>Структура самого скрипта</a:t>
            </a:r>
          </a:p>
          <a:p>
            <a:pPr indent="0" lvl="0">
              <a:spcBef>
                <a:spcPts val="0"/>
              </a:spcBef>
              <a:buSzPct val="100000"/>
              <a:buFont typeface="Arial"/>
              <a:buNone/>
            </a:pPr>
            <a:r>
              <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x="0" y="0"/>
          <a:ext cx="0" cy="0"/>
          <a:chOff x="0" y="0"/>
          <a:chExt cx="0" cy="0"/>
        </a:xfrm>
      </p:grpSpPr>
      <p:sp>
        <p:nvSpPr>
          <p:cNvPr id="353" name="Shape 353"/>
          <p:cNvSpPr txBox="1"/>
          <p:nvPr>
            <p:ph type="title"/>
          </p:nvPr>
        </p:nvSpPr>
        <p:spPr>
          <a:xfrm>
            <a:off x="457200" y="205200"/>
            <a:ext cx="8229239" cy="858599"/>
          </a:xfrm>
          <a:prstGeom prst="rect">
            <a:avLst/>
          </a:prstGeom>
          <a:noFill/>
          <a:ln>
            <a:noFill/>
          </a:ln>
        </p:spPr>
        <p:txBody>
          <a:bodyPr anchorCtr="0" anchor="ctr" bIns="0" lIns="0" rIns="0" tIns="0">
            <a:noAutofit/>
          </a:bodyPr>
          <a:lstStyle/>
          <a:p>
            <a:pPr indent="0" lvl="0" algn="ctr">
              <a:spcBef>
                <a:spcPts val="0"/>
              </a:spcBef>
              <a:buSzPct val="25000"/>
              <a:buNone/>
            </a:pPr>
            <a:r>
              <a:rPr lang="en-US" sz="4000"/>
              <a:t>Внутреннего хранилища строк</a:t>
            </a:r>
          </a:p>
        </p:txBody>
      </p:sp>
      <p:sp>
        <p:nvSpPr>
          <p:cNvPr id="354" name="Shape 354"/>
          <p:cNvSpPr txBox="1"/>
          <p:nvPr>
            <p:ph idx="1" type="subTitle"/>
          </p:nvPr>
        </p:nvSpPr>
        <p:spPr>
          <a:xfrm>
            <a:off x="457200" y="205200"/>
            <a:ext cx="8229239" cy="858599"/>
          </a:xfrm>
          <a:prstGeom prst="rect">
            <a:avLst/>
          </a:prstGeom>
          <a:noFill/>
          <a:ln>
            <a:noFill/>
          </a:ln>
        </p:spPr>
        <p:txBody>
          <a:bodyPr anchorCtr="0" anchor="ctr" bIns="0" lIns="0" rIns="0" tIns="0">
            <a:noAutofit/>
          </a:bodyPr>
          <a:lstStyle/>
          <a:p>
            <a:pPr indent="0" lvl="0">
              <a:spcBef>
                <a:spcPts val="0"/>
              </a:spcBef>
              <a:buSzPct val="25000"/>
              <a:buNone/>
            </a:pPr>
            <a:r>
              <a:t/>
            </a:r>
            <a:endParaRPr sz="1800"/>
          </a:p>
        </p:txBody>
      </p:sp>
      <p:pic>
        <p:nvPicPr>
          <p:cNvPr descr="https://habrastorage.org/files/cf5/826/f95/cf5826f95026444a92561cbffdbe41da.png" id="355" name="Shape 355"/>
          <p:cNvPicPr preferRelativeResize="0"/>
          <p:nvPr/>
        </p:nvPicPr>
        <p:blipFill rotWithShape="1">
          <a:blip r:embed="rId3">
            <a:alphaModFix/>
          </a:blip>
          <a:srcRect b="0" l="0" r="0" t="0"/>
          <a:stretch/>
        </p:blipFill>
        <p:spPr>
          <a:xfrm>
            <a:off x="1547663" y="987574"/>
            <a:ext cx="5714999" cy="374332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9" name="Shape 359"/>
        <p:cNvGrpSpPr/>
        <p:nvPr/>
      </p:nvGrpSpPr>
      <p:grpSpPr>
        <a:xfrm>
          <a:off x="0" y="0"/>
          <a:ext cx="0" cy="0"/>
          <a:chOff x="0" y="0"/>
          <a:chExt cx="0" cy="0"/>
        </a:xfrm>
      </p:grpSpPr>
      <p:sp>
        <p:nvSpPr>
          <p:cNvPr id="360" name="Shape 360"/>
          <p:cNvSpPr txBox="1"/>
          <p:nvPr>
            <p:ph type="title"/>
          </p:nvPr>
        </p:nvSpPr>
        <p:spPr>
          <a:xfrm>
            <a:off x="457200" y="205200"/>
            <a:ext cx="8229239" cy="858599"/>
          </a:xfrm>
          <a:prstGeom prst="rect">
            <a:avLst/>
          </a:prstGeom>
          <a:noFill/>
          <a:ln>
            <a:noFill/>
          </a:ln>
        </p:spPr>
        <p:txBody>
          <a:bodyPr anchorCtr="0" anchor="ctr" bIns="0" lIns="0" rIns="0" tIns="0">
            <a:noAutofit/>
          </a:bodyPr>
          <a:lstStyle/>
          <a:p>
            <a:pPr indent="0" lvl="0" algn="ctr">
              <a:spcBef>
                <a:spcPts val="0"/>
              </a:spcBef>
              <a:buSzPct val="25000"/>
              <a:buNone/>
            </a:pPr>
            <a:r>
              <a:rPr lang="en-US" sz="4000"/>
              <a:t>Внутреннего хранилища строк</a:t>
            </a:r>
          </a:p>
        </p:txBody>
      </p:sp>
      <p:sp>
        <p:nvSpPr>
          <p:cNvPr id="361" name="Shape 361"/>
          <p:cNvSpPr txBox="1"/>
          <p:nvPr>
            <p:ph idx="1" type="subTitle"/>
          </p:nvPr>
        </p:nvSpPr>
        <p:spPr>
          <a:xfrm>
            <a:off x="457200" y="205200"/>
            <a:ext cx="8229239" cy="858599"/>
          </a:xfrm>
          <a:prstGeom prst="rect">
            <a:avLst/>
          </a:prstGeom>
          <a:noFill/>
          <a:ln>
            <a:noFill/>
          </a:ln>
        </p:spPr>
        <p:txBody>
          <a:bodyPr anchorCtr="0" anchor="ctr" bIns="0" lIns="0" rIns="0" tIns="0">
            <a:noAutofit/>
          </a:bodyPr>
          <a:lstStyle/>
          <a:p>
            <a:pPr indent="0" lvl="0">
              <a:spcBef>
                <a:spcPts val="0"/>
              </a:spcBef>
              <a:buSzPct val="25000"/>
              <a:buNone/>
            </a:pPr>
            <a:r>
              <a:t/>
            </a:r>
            <a:endParaRPr sz="1800"/>
          </a:p>
        </p:txBody>
      </p:sp>
      <p:pic>
        <p:nvPicPr>
          <p:cNvPr descr="https://habrastorage.org/files/549/e76/e32/549e76e3209d445dafd2ea7d5b8f96b1.png" id="362" name="Shape 362"/>
          <p:cNvPicPr preferRelativeResize="0"/>
          <p:nvPr/>
        </p:nvPicPr>
        <p:blipFill rotWithShape="1">
          <a:blip r:embed="rId3">
            <a:alphaModFix/>
          </a:blip>
          <a:srcRect b="0" l="0" r="0" t="0"/>
          <a:stretch/>
        </p:blipFill>
        <p:spPr>
          <a:xfrm>
            <a:off x="1403648" y="1347613"/>
            <a:ext cx="6191250" cy="34004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x="0" y="0"/>
          <a:ext cx="0" cy="0"/>
          <a:chOff x="0" y="0"/>
          <a:chExt cx="0" cy="0"/>
        </a:xfrm>
      </p:grpSpPr>
      <p:sp>
        <p:nvSpPr>
          <p:cNvPr id="367" name="Shape 367"/>
          <p:cNvSpPr txBox="1"/>
          <p:nvPr>
            <p:ph type="title"/>
          </p:nvPr>
        </p:nvSpPr>
        <p:spPr>
          <a:xfrm>
            <a:off x="457200" y="205200"/>
            <a:ext cx="8229239" cy="858599"/>
          </a:xfrm>
          <a:prstGeom prst="rect">
            <a:avLst/>
          </a:prstGeom>
          <a:noFill/>
          <a:ln>
            <a:noFill/>
          </a:ln>
        </p:spPr>
        <p:txBody>
          <a:bodyPr anchorCtr="0" anchor="ctr" bIns="0" lIns="0" rIns="0" tIns="0">
            <a:noAutofit/>
          </a:bodyPr>
          <a:lstStyle/>
          <a:p>
            <a:pPr indent="0" lvl="0" algn="ctr">
              <a:spcBef>
                <a:spcPts val="0"/>
              </a:spcBef>
              <a:buSzPct val="25000"/>
              <a:buNone/>
            </a:pPr>
            <a:r>
              <a:rPr lang="en-US" sz="4000"/>
              <a:t>Механизм блокировки</a:t>
            </a:r>
          </a:p>
        </p:txBody>
      </p:sp>
      <p:sp>
        <p:nvSpPr>
          <p:cNvPr id="368" name="Shape 368"/>
          <p:cNvSpPr txBox="1"/>
          <p:nvPr>
            <p:ph idx="1" type="subTitle"/>
          </p:nvPr>
        </p:nvSpPr>
        <p:spPr>
          <a:xfrm>
            <a:off x="457200" y="1209094"/>
            <a:ext cx="8229239" cy="858599"/>
          </a:xfrm>
          <a:prstGeom prst="rect">
            <a:avLst/>
          </a:prstGeom>
          <a:noFill/>
          <a:ln>
            <a:noFill/>
          </a:ln>
        </p:spPr>
        <p:txBody>
          <a:bodyPr anchorCtr="0" anchor="t" bIns="0" lIns="0" rIns="0" tIns="0">
            <a:noAutofit/>
          </a:bodyPr>
          <a:lstStyle/>
          <a:p>
            <a:pPr indent="0" lvl="0">
              <a:spcBef>
                <a:spcPts val="0"/>
              </a:spcBef>
              <a:buSzPct val="100000"/>
              <a:buFont typeface="Arial"/>
              <a:buChar char="•"/>
            </a:pPr>
            <a:r>
              <a:rPr lang="en-US" sz="1800"/>
              <a:t>каждый PHP-процесс, желающий записать в общую память, заблокирует все другие процессы, которые тоже хотят в неё записать</a:t>
            </a:r>
          </a:p>
          <a:p>
            <a:pPr indent="0" lvl="0">
              <a:spcBef>
                <a:spcPts val="0"/>
              </a:spcBef>
              <a:buSzPct val="100000"/>
              <a:buFont typeface="Arial"/>
              <a:buChar char="•"/>
            </a:pPr>
            <a:r>
              <a:rPr lang="en-US" sz="1800"/>
              <a:t>в OPCache не должно возникать взаимных блокировок, пока вы не захотите резко прогреть свой кэш</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2" name="Shape 372"/>
        <p:cNvGrpSpPr/>
        <p:nvPr/>
      </p:nvGrpSpPr>
      <p:grpSpPr>
        <a:xfrm>
          <a:off x="0" y="0"/>
          <a:ext cx="0" cy="0"/>
          <a:chOff x="0" y="0"/>
          <a:chExt cx="0" cy="0"/>
        </a:xfrm>
      </p:grpSpPr>
      <p:sp>
        <p:nvSpPr>
          <p:cNvPr id="373" name="Shape 373"/>
          <p:cNvSpPr txBox="1"/>
          <p:nvPr>
            <p:ph type="title"/>
          </p:nvPr>
        </p:nvSpPr>
        <p:spPr>
          <a:xfrm>
            <a:off x="457200" y="205200"/>
            <a:ext cx="8229239" cy="858599"/>
          </a:xfrm>
          <a:prstGeom prst="rect">
            <a:avLst/>
          </a:prstGeom>
          <a:noFill/>
          <a:ln>
            <a:noFill/>
          </a:ln>
        </p:spPr>
        <p:txBody>
          <a:bodyPr anchorCtr="0" anchor="ctr" bIns="0" lIns="0" rIns="0" tIns="0">
            <a:noAutofit/>
          </a:bodyPr>
          <a:lstStyle/>
          <a:p>
            <a:pPr indent="0" lvl="0" algn="ctr">
              <a:spcBef>
                <a:spcPts val="0"/>
              </a:spcBef>
              <a:buSzPct val="25000"/>
              <a:buNone/>
            </a:pPr>
            <a:r>
              <a:rPr lang="en-US" sz="4000"/>
              <a:t>Потребление памяти OPCache</a:t>
            </a:r>
          </a:p>
        </p:txBody>
      </p:sp>
      <p:sp>
        <p:nvSpPr>
          <p:cNvPr id="374" name="Shape 374"/>
          <p:cNvSpPr txBox="1"/>
          <p:nvPr>
            <p:ph idx="1" type="subTitle"/>
          </p:nvPr>
        </p:nvSpPr>
        <p:spPr>
          <a:xfrm>
            <a:off x="457200" y="1203479"/>
            <a:ext cx="8686800" cy="2982959"/>
          </a:xfrm>
          <a:prstGeom prst="rect">
            <a:avLst/>
          </a:prstGeom>
          <a:noFill/>
          <a:ln>
            <a:noFill/>
          </a:ln>
        </p:spPr>
        <p:txBody>
          <a:bodyPr anchorCtr="0" anchor="t" bIns="0" lIns="0" rIns="0" tIns="0">
            <a:noAutofit/>
          </a:bodyPr>
          <a:lstStyle/>
          <a:p>
            <a:pPr indent="0" lvl="0">
              <a:spcBef>
                <a:spcPts val="0"/>
              </a:spcBef>
              <a:buSzPct val="100000"/>
              <a:buFont typeface="Arial"/>
              <a:buChar char="•"/>
            </a:pPr>
            <a:r>
              <a:rPr lang="en-US" sz="1800"/>
              <a:t>При запуске PHP (когда вы запускаете PHP-FPM) OPCache создаёт один уникальный сегмент общей памяти, используемый для разных нужд.</a:t>
            </a:r>
          </a:p>
          <a:p>
            <a:pPr indent="0" lvl="0">
              <a:spcBef>
                <a:spcPts val="0"/>
              </a:spcBef>
              <a:buSzPct val="100000"/>
              <a:buFont typeface="Arial"/>
              <a:buChar char="•"/>
            </a:pPr>
            <a:r>
              <a:rPr lang="en-US" sz="1800"/>
              <a:t>В рамках этого сегмента OPCache никогда не освобождает память. Сегмент заполняется по мере необходимости.</a:t>
            </a:r>
          </a:p>
          <a:p>
            <a:pPr indent="0" lvl="0">
              <a:spcBef>
                <a:spcPts val="0"/>
              </a:spcBef>
              <a:buSzPct val="100000"/>
              <a:buFont typeface="Arial"/>
              <a:buChar char="•"/>
            </a:pPr>
            <a:r>
              <a:rPr lang="en-US" sz="1800"/>
              <a:t>OPCache блокирует общую память во время записи.</a:t>
            </a:r>
          </a:p>
          <a:p>
            <a:pPr indent="0" lvl="0">
              <a:spcBef>
                <a:spcPts val="0"/>
              </a:spcBef>
              <a:buSzPct val="100000"/>
              <a:buFont typeface="Arial"/>
              <a:buChar char="•"/>
            </a:pPr>
            <a:r>
              <a:rPr lang="en-US" sz="1800"/>
              <a:t>Общая память используется для: </a:t>
            </a:r>
          </a:p>
          <a:p>
            <a:pPr indent="0" lvl="0">
              <a:spcBef>
                <a:spcPts val="0"/>
              </a:spcBef>
              <a:buSzPct val="25000"/>
              <a:buNone/>
            </a:pPr>
            <a:r>
              <a:rPr lang="en-US" sz="1800"/>
              <a:t>  - Кэширования структуры данных скрипта, включая и кэширование опкодов.</a:t>
            </a:r>
          </a:p>
          <a:p>
            <a:pPr indent="0" lvl="1">
              <a:spcBef>
                <a:spcPts val="0"/>
              </a:spcBef>
              <a:buSzPct val="25000"/>
              <a:buNone/>
            </a:pPr>
            <a:r>
              <a:rPr lang="en-US" sz="1800"/>
              <a:t>  - Создания буфера общего внутреннего хранилища строк.</a:t>
            </a:r>
          </a:p>
          <a:p>
            <a:pPr indent="0" lvl="1">
              <a:spcBef>
                <a:spcPts val="0"/>
              </a:spcBef>
              <a:buSzPct val="25000"/>
              <a:buNone/>
            </a:pPr>
            <a:r>
              <a:rPr lang="en-US" sz="1800"/>
              <a:t>  - Хранения хэш-таблицы кэшированных скриптов.</a:t>
            </a:r>
          </a:p>
          <a:p>
            <a:pPr indent="0" lvl="1">
              <a:spcBef>
                <a:spcPts val="0"/>
              </a:spcBef>
              <a:buSzPct val="25000"/>
              <a:buNone/>
            </a:pPr>
            <a:r>
              <a:rPr lang="en-US" sz="1800"/>
              <a:t>  - Хранения состояния глобальной общей памяти OPCache.</a:t>
            </a:r>
          </a:p>
          <a:p>
            <a:pPr indent="0" lvl="0">
              <a:spcBef>
                <a:spcPts val="0"/>
              </a:spcBef>
              <a:buSzPct val="25000"/>
              <a:buNone/>
            </a:pPr>
            <a:r>
              <a:t/>
            </a:r>
            <a:endParaRPr sz="1800"/>
          </a:p>
        </p:txBody>
      </p:sp>
      <p:pic>
        <p:nvPicPr>
          <p:cNvPr descr="https://habrastorage.org/files/fcb/025/366/fcb0253665ae4d47a23a16cac5c039f4.png" id="375" name="Shape 375"/>
          <p:cNvPicPr preferRelativeResize="0"/>
          <p:nvPr/>
        </p:nvPicPr>
        <p:blipFill rotWithShape="1">
          <a:blip r:embed="rId3">
            <a:alphaModFix/>
          </a:blip>
          <a:srcRect b="0" l="0" r="0" t="0"/>
          <a:stretch/>
        </p:blipFill>
        <p:spPr>
          <a:xfrm>
            <a:off x="2530971" y="3905137"/>
            <a:ext cx="6613029" cy="123836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9" name="Shape 379"/>
        <p:cNvGrpSpPr/>
        <p:nvPr/>
      </p:nvGrpSpPr>
      <p:grpSpPr>
        <a:xfrm>
          <a:off x="0" y="0"/>
          <a:ext cx="0" cy="0"/>
          <a:chOff x="0" y="0"/>
          <a:chExt cx="0" cy="0"/>
        </a:xfrm>
      </p:grpSpPr>
      <p:sp>
        <p:nvSpPr>
          <p:cNvPr id="380" name="Shape 380"/>
          <p:cNvSpPr/>
          <p:nvPr/>
        </p:nvSpPr>
        <p:spPr>
          <a:xfrm>
            <a:off x="457200" y="205200"/>
            <a:ext cx="8228520" cy="857879"/>
          </a:xfrm>
          <a:prstGeom prst="rect">
            <a:avLst/>
          </a:prstGeom>
          <a:noFill/>
          <a:ln>
            <a:noFill/>
          </a:ln>
        </p:spPr>
        <p:txBody>
          <a:bodyPr anchorCtr="0" anchor="ctr" bIns="0" lIns="0" rIns="0" tIns="0">
            <a:noAutofit/>
          </a:bodyPr>
          <a:lstStyle/>
          <a:p>
            <a:pPr indent="0" lvl="0" marL="0" marR="0" rtl="0" algn="ctr">
              <a:lnSpc>
                <a:spcPct val="100000"/>
              </a:lnSpc>
              <a:spcBef>
                <a:spcPts val="0"/>
              </a:spcBef>
              <a:buSzPct val="25000"/>
              <a:buNone/>
            </a:pPr>
            <a:r>
              <a:rPr b="0" lang="en-US" sz="4000" strike="noStrike">
                <a:solidFill>
                  <a:srgbClr val="000000"/>
                </a:solidFill>
                <a:latin typeface="Arial"/>
                <a:ea typeface="Arial"/>
                <a:cs typeface="Arial"/>
                <a:sym typeface="Arial"/>
              </a:rPr>
              <a:t>Домашнее задание</a:t>
            </a:r>
          </a:p>
        </p:txBody>
      </p:sp>
      <p:sp>
        <p:nvSpPr>
          <p:cNvPr id="381" name="Shape 381"/>
          <p:cNvSpPr/>
          <p:nvPr/>
        </p:nvSpPr>
        <p:spPr>
          <a:xfrm>
            <a:off x="457200" y="1203479"/>
            <a:ext cx="8228520" cy="2982240"/>
          </a:xfrm>
          <a:prstGeom prst="rect">
            <a:avLst/>
          </a:prstGeom>
          <a:no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5" name="Shape 385"/>
        <p:cNvGrpSpPr/>
        <p:nvPr/>
      </p:nvGrpSpPr>
      <p:grpSpPr>
        <a:xfrm>
          <a:off x="0" y="0"/>
          <a:ext cx="0" cy="0"/>
          <a:chOff x="0" y="0"/>
          <a:chExt cx="0" cy="0"/>
        </a:xfrm>
      </p:grpSpPr>
      <p:sp>
        <p:nvSpPr>
          <p:cNvPr id="386" name="Shape 386"/>
          <p:cNvSpPr/>
          <p:nvPr/>
        </p:nvSpPr>
        <p:spPr>
          <a:xfrm>
            <a:off x="457200" y="205200"/>
            <a:ext cx="8228520" cy="857879"/>
          </a:xfrm>
          <a:prstGeom prst="rect">
            <a:avLst/>
          </a:prstGeom>
          <a:noFill/>
          <a:ln>
            <a:noFill/>
          </a:ln>
        </p:spPr>
        <p:txBody>
          <a:bodyPr anchorCtr="0" anchor="ctr" bIns="0" lIns="0" rIns="0" tIns="0">
            <a:noAutofit/>
          </a:bodyPr>
          <a:lstStyle/>
          <a:p>
            <a:pPr indent="0" lvl="0" marL="0" marR="0" rtl="0" algn="ctr">
              <a:lnSpc>
                <a:spcPct val="100000"/>
              </a:lnSpc>
              <a:spcBef>
                <a:spcPts val="0"/>
              </a:spcBef>
              <a:buSzPct val="25000"/>
              <a:buNone/>
            </a:pPr>
            <a:r>
              <a:rPr b="0" lang="en-US" sz="4400" strike="noStrike">
                <a:solidFill>
                  <a:srgbClr val="000000"/>
                </a:solidFill>
                <a:latin typeface="Arial"/>
                <a:ea typeface="Arial"/>
                <a:cs typeface="Arial"/>
                <a:sym typeface="Arial"/>
              </a:rPr>
              <a:t>Спасибо за внимания</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pic>
        <p:nvPicPr>
          <p:cNvPr id="175" name="Shape 175"/>
          <p:cNvPicPr preferRelativeResize="0"/>
          <p:nvPr/>
        </p:nvPicPr>
        <p:blipFill rotWithShape="1">
          <a:blip r:embed="rId3">
            <a:alphaModFix/>
          </a:blip>
          <a:srcRect b="0" l="0" r="0" t="0"/>
          <a:stretch/>
        </p:blipFill>
        <p:spPr>
          <a:xfrm>
            <a:off x="1121759" y="666720"/>
            <a:ext cx="6913440" cy="380807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p:nvPr/>
        </p:nvSpPr>
        <p:spPr>
          <a:xfrm>
            <a:off x="457200" y="205200"/>
            <a:ext cx="8227440" cy="856800"/>
          </a:xfrm>
          <a:prstGeom prst="rect">
            <a:avLst/>
          </a:prstGeom>
          <a:noFill/>
          <a:ln>
            <a:noFill/>
          </a:ln>
        </p:spPr>
        <p:txBody>
          <a:bodyPr anchorCtr="0" anchor="ctr" bIns="91425" lIns="91425" rIns="91425" tIns="91425">
            <a:noAutofit/>
          </a:bodyPr>
          <a:lstStyle/>
          <a:p>
            <a:pPr lvl="0">
              <a:spcBef>
                <a:spcPts val="0"/>
              </a:spcBef>
              <a:buNone/>
            </a:pPr>
            <a:r>
              <a:t/>
            </a:r>
            <a:endParaRPr/>
          </a:p>
        </p:txBody>
      </p:sp>
      <p:pic>
        <p:nvPicPr>
          <p:cNvPr id="181" name="Shape 181"/>
          <p:cNvPicPr preferRelativeResize="0"/>
          <p:nvPr/>
        </p:nvPicPr>
        <p:blipFill rotWithShape="1">
          <a:blip r:embed="rId3">
            <a:alphaModFix/>
          </a:blip>
          <a:srcRect b="0" l="0" r="0" t="0"/>
          <a:stretch/>
        </p:blipFill>
        <p:spPr>
          <a:xfrm>
            <a:off x="325080" y="-359"/>
            <a:ext cx="8506799" cy="51418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457200" y="205200"/>
            <a:ext cx="8229239" cy="858599"/>
          </a:xfrm>
          <a:prstGeom prst="rect">
            <a:avLst/>
          </a:prstGeom>
          <a:noFill/>
          <a:ln>
            <a:noFill/>
          </a:ln>
        </p:spPr>
        <p:txBody>
          <a:bodyPr anchorCtr="0" anchor="ctr" bIns="0" lIns="0" rIns="0" tIns="0">
            <a:noAutofit/>
          </a:bodyPr>
          <a:lstStyle/>
          <a:p>
            <a:pPr indent="0" lvl="0" algn="ctr">
              <a:spcBef>
                <a:spcPts val="0"/>
              </a:spcBef>
              <a:buSzPct val="25000"/>
              <a:buNone/>
            </a:pPr>
            <a:r>
              <a:rPr lang="en-US" sz="1800"/>
              <a:t>YII</a:t>
            </a:r>
          </a:p>
        </p:txBody>
      </p:sp>
      <p:pic>
        <p:nvPicPr>
          <p:cNvPr id="187" name="Shape 187"/>
          <p:cNvPicPr preferRelativeResize="0"/>
          <p:nvPr/>
        </p:nvPicPr>
        <p:blipFill rotWithShape="1">
          <a:blip r:embed="rId3">
            <a:alphaModFix/>
          </a:blip>
          <a:srcRect b="0" l="0" r="0" t="0"/>
          <a:stretch/>
        </p:blipFill>
        <p:spPr>
          <a:xfrm>
            <a:off x="1331640" y="843558"/>
            <a:ext cx="6459536" cy="39147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457200" y="205200"/>
            <a:ext cx="8229239" cy="858599"/>
          </a:xfrm>
          <a:prstGeom prst="rect">
            <a:avLst/>
          </a:prstGeom>
          <a:noFill/>
          <a:ln>
            <a:noFill/>
          </a:ln>
        </p:spPr>
        <p:txBody>
          <a:bodyPr anchorCtr="0" anchor="ctr" bIns="0" lIns="0" rIns="0" tIns="0">
            <a:noAutofit/>
          </a:bodyPr>
          <a:lstStyle/>
          <a:p>
            <a:pPr indent="0" lvl="0" algn="ctr">
              <a:spcBef>
                <a:spcPts val="0"/>
              </a:spcBef>
              <a:buSzPct val="25000"/>
              <a:buNone/>
            </a:pPr>
            <a:r>
              <a:rPr lang="en-US" sz="3600"/>
              <a:t>Организация структуры проекта</a:t>
            </a:r>
          </a:p>
        </p:txBody>
      </p:sp>
      <p:pic>
        <p:nvPicPr>
          <p:cNvPr descr="Результат пошуку зображень за запитом &quot;yii2 folder structure&quot;" id="193" name="Shape 193"/>
          <p:cNvPicPr preferRelativeResize="0"/>
          <p:nvPr/>
        </p:nvPicPr>
        <p:blipFill rotWithShape="1">
          <a:blip r:embed="rId3">
            <a:alphaModFix/>
          </a:blip>
          <a:srcRect b="0" l="0" r="0" t="0"/>
          <a:stretch/>
        </p:blipFill>
        <p:spPr>
          <a:xfrm>
            <a:off x="746400" y="1192925"/>
            <a:ext cx="3802800" cy="3950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457200" y="205200"/>
            <a:ext cx="8229239" cy="858599"/>
          </a:xfrm>
          <a:prstGeom prst="rect">
            <a:avLst/>
          </a:prstGeom>
          <a:noFill/>
          <a:ln>
            <a:noFill/>
          </a:ln>
        </p:spPr>
        <p:txBody>
          <a:bodyPr anchorCtr="0" anchor="ctr" bIns="0" lIns="0" rIns="0" tIns="0">
            <a:noAutofit/>
          </a:bodyPr>
          <a:lstStyle/>
          <a:p>
            <a:pPr indent="0" lvl="0" algn="ctr">
              <a:spcBef>
                <a:spcPts val="0"/>
              </a:spcBef>
              <a:buSzPct val="25000"/>
              <a:buNone/>
            </a:pPr>
            <a:r>
              <a:rPr lang="en-US" sz="1800"/>
              <a:t>MVC в YII</a:t>
            </a:r>
          </a:p>
        </p:txBody>
      </p:sp>
      <p:pic>
        <p:nvPicPr>
          <p:cNvPr id="199" name="Shape 199"/>
          <p:cNvPicPr preferRelativeResize="0"/>
          <p:nvPr/>
        </p:nvPicPr>
        <p:blipFill rotWithShape="1">
          <a:blip r:embed="rId3">
            <a:alphaModFix/>
          </a:blip>
          <a:srcRect b="0" l="0" r="0" t="0"/>
          <a:stretch/>
        </p:blipFill>
        <p:spPr>
          <a:xfrm>
            <a:off x="1043608" y="1275605"/>
            <a:ext cx="6821486" cy="35337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457200" y="205200"/>
            <a:ext cx="8229239" cy="858599"/>
          </a:xfrm>
          <a:prstGeom prst="rect">
            <a:avLst/>
          </a:prstGeom>
          <a:noFill/>
          <a:ln>
            <a:noFill/>
          </a:ln>
        </p:spPr>
        <p:txBody>
          <a:bodyPr anchorCtr="0" anchor="ctr" bIns="0" lIns="0" rIns="0" tIns="0">
            <a:noAutofit/>
          </a:bodyPr>
          <a:lstStyle/>
          <a:p>
            <a:pPr indent="0" lvl="0" algn="ctr">
              <a:spcBef>
                <a:spcPts val="0"/>
              </a:spcBef>
              <a:buSzPct val="25000"/>
              <a:buNone/>
            </a:pPr>
            <a:r>
              <a:rPr lang="en-US" sz="1800"/>
              <a:t>Маршрутизация веб запроса</a:t>
            </a:r>
          </a:p>
        </p:txBody>
      </p:sp>
      <p:pic>
        <p:nvPicPr>
          <p:cNvPr id="205" name="Shape 205"/>
          <p:cNvPicPr preferRelativeResize="0"/>
          <p:nvPr/>
        </p:nvPicPr>
        <p:blipFill rotWithShape="1">
          <a:blip r:embed="rId3">
            <a:alphaModFix/>
          </a:blip>
          <a:srcRect b="0" l="0" r="0" t="0"/>
          <a:stretch/>
        </p:blipFill>
        <p:spPr>
          <a:xfrm>
            <a:off x="1979711" y="987574"/>
            <a:ext cx="5555634" cy="401190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