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3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5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>
            <a:lvl1pPr>
              <a:defRPr sz="1400"/>
            </a:lvl1pPr>
          </a:lstStyle>
          <a:p>
            <a:fld id="{7CB97365-EBCA-4027-87D5-99FC1D4DF0BB}" type="datetimeFigureOut">
              <a:rPr lang="en-US" smtClean="0"/>
              <a:pPr/>
              <a:t>4/15/2017</a:t>
            </a:fld>
            <a:endParaRPr lang="en-US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4766310"/>
            <a:ext cx="1219200" cy="274320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4/15/2017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4/15/2017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4361127" y="2401464"/>
            <a:ext cx="4389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4/15/2017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/>
          <a:p>
            <a:fld id="{7CB97365-EBCA-4027-87D5-99FC1D4DF0BB}" type="datetimeFigureOut">
              <a:rPr lang="en-US" smtClean="0"/>
              <a:pPr/>
              <a:t>4/15/2017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4/15/2017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1" y="971550"/>
            <a:ext cx="4041775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4/15/2017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4/15/2017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4/15/2017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914401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4/15/2017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915025" y="2493169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4/15/2017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CB97365-EBCA-4027-87D5-99FC1D4DF0BB}" type="datetimeFigureOut">
              <a:rPr lang="en-US" smtClean="0"/>
              <a:pPr/>
              <a:t>4/15/2017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-15480" y="246240"/>
            <a:ext cx="8518320" cy="84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Формы</a:t>
            </a:r>
            <a:r>
              <a:rPr 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в HTML </a:t>
            </a:r>
            <a:endParaRPr lang="en-US" sz="4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276480" y="1230480"/>
            <a:ext cx="8518320" cy="360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11760" y="418320"/>
            <a:ext cx="8518320" cy="62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Спасибо</a:t>
            </a:r>
            <a:r>
              <a:rPr 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за</a:t>
            </a:r>
            <a:r>
              <a:rPr 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внимание</a:t>
            </a:r>
            <a:r>
              <a:rPr 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!</a:t>
            </a:r>
            <a:endParaRPr lang="en-US" sz="4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311760" y="1152360"/>
            <a:ext cx="8518320" cy="34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Формы</a:t>
            </a:r>
            <a:endParaRPr lang="en-US" sz="4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Прямоугольник 4"/>
          <p:cNvSpPr/>
          <p:nvPr/>
        </p:nvSpPr>
        <p:spPr>
          <a:xfrm>
            <a:off x="467544" y="1275606"/>
            <a:ext cx="8280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Форма</a:t>
            </a:r>
            <a:r>
              <a:rPr lang="ru-RU" dirty="0" smtClean="0"/>
              <a:t> - предназначена </a:t>
            </a:r>
            <a:r>
              <a:rPr lang="ru-RU" dirty="0"/>
              <a:t>для обмена данными между пользователем и сервером. Область применения форм не ограничена отправкой данных на сервер, с помощью клиентских </a:t>
            </a:r>
            <a:r>
              <a:rPr lang="ru-RU" dirty="0" err="1"/>
              <a:t>скриптов</a:t>
            </a:r>
            <a:r>
              <a:rPr lang="ru-RU" dirty="0"/>
              <a:t> можно получить доступ к любому элементу формы, изменять его и применять по своему усмотрению.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2859782"/>
            <a:ext cx="80648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Документ</a:t>
            </a:r>
            <a:r>
              <a:rPr lang="ru-RU" dirty="0"/>
              <a:t> </a:t>
            </a:r>
            <a:r>
              <a:rPr lang="ru-RU" dirty="0" smtClean="0"/>
              <a:t>может </a:t>
            </a:r>
            <a:r>
              <a:rPr lang="ru-RU" dirty="0"/>
              <a:t>содержать любое количество форм, но одновременно на сервер может быть отправлена только одна форма. По этой причине данные форм должны быть независимы друг от друга.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311760" y="418320"/>
            <a:ext cx="8518320" cy="62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000" dirty="0" err="1">
                <a:latin typeface="Arial" pitchFamily="34" charset="0"/>
                <a:cs typeface="Arial" pitchFamily="34" charset="0"/>
              </a:rPr>
              <a:t>Элемент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 FORM </a:t>
            </a:r>
          </a:p>
        </p:txBody>
      </p:sp>
      <p:sp>
        <p:nvSpPr>
          <p:cNvPr id="111" name="CustomShape 2"/>
          <p:cNvSpPr/>
          <p:nvPr/>
        </p:nvSpPr>
        <p:spPr>
          <a:xfrm>
            <a:off x="311760" y="1152360"/>
            <a:ext cx="8518320" cy="34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Элемент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уровня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«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блок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»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Управляющие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элементы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Просто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текст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Атрибуты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action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–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url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обработчика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method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– post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или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get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err="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enctype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–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тип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содержимого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для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post)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accept-</a:t>
            </a:r>
            <a:r>
              <a:rPr lang="en-US" sz="2000" b="0" strike="noStrike" spc="-1" dirty="0" err="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charset</a:t>
            </a:r>
            <a:r>
              <a:rPr lang="en-US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target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err="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onSubmit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311760" y="418320"/>
            <a:ext cx="8518320" cy="62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Управляющие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элементы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форм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INPUT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Задаются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атрибуты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name, value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Типы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элемента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INPUT (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атрибут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type)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5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checkbox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–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флажок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radio – «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радио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» 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5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b="0" strike="noStrike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submit</a:t>
            </a:r>
            <a:r>
              <a:rPr lang="en-US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кнопка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5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reset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–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кнопки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для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отсылки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и «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сброса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» 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5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hidden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–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скрытое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поле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5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image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–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изображение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5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button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–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кнопка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без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специального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действия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5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text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lang="en-US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password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–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текстовое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поле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5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file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–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элементы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для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отправки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файла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buClr>
                <a:srgbClr val="000000"/>
              </a:buClr>
              <a:buSzPct val="75000"/>
              <a:buFont typeface="Symbol"/>
              <a:buChar char=""/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311760" y="418320"/>
            <a:ext cx="8518320" cy="62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Дополнительные атрибуты элемента INPUT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type=text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password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size – ширина в символах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maxlength – максимальный размер в символах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type=radio, checkbox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checked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type=image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src – url изображения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type=reset, submit, button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value – подпись 		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311760" y="418320"/>
            <a:ext cx="8518320" cy="62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Элементы</a:t>
            </a:r>
            <a:r>
              <a:rPr 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для</a:t>
            </a:r>
            <a:r>
              <a:rPr 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создания</a:t>
            </a:r>
            <a:r>
              <a:rPr 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меню</a:t>
            </a:r>
            <a:endParaRPr lang="en-US" sz="4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SELECT + OPTION 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name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–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атрибут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элемента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SELECT 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value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–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атрибут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элемента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OPTION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11760" y="418320"/>
            <a:ext cx="8518320" cy="62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Другие</a:t>
            </a:r>
            <a:r>
              <a:rPr 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элементы</a:t>
            </a:r>
            <a:r>
              <a:rPr 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byssinica SIL"/>
                <a:ea typeface="DejaVu Sans"/>
              </a:rPr>
              <a:t>ф</a:t>
            </a:r>
            <a:r>
              <a:rPr lang="en-US" sz="4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орм</a:t>
            </a:r>
            <a:r>
              <a:rPr 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US" sz="4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TEXTAREA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rows, cols,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accesskey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disabled,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readonly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BUTTON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type (reset, submit, button)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LABEL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 – id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элемента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для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кот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метка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accesskey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FIELDSET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–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группа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элементов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LEGEND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–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заголовок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для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группы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11760" y="410040"/>
            <a:ext cx="8518320" cy="64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События</a:t>
            </a:r>
            <a:r>
              <a:rPr 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для</a:t>
            </a:r>
            <a:r>
              <a:rPr 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ф</a:t>
            </a:r>
            <a:r>
              <a:rPr lang="en-US" sz="4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орм</a:t>
            </a:r>
            <a:r>
              <a:rPr 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FORM</a:t>
            </a:r>
            <a:endParaRPr lang="en-US" sz="4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FORM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–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onSubmit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onReset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BUTTON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–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onFocus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onBlur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lang="en-US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OnClick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</a:p>
          <a:p>
            <a:pPr marL="432000" indent="-323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SELECT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–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onChange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(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onFocus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onBlur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 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311760" y="418320"/>
            <a:ext cx="8518320" cy="62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Доступ</a:t>
            </a:r>
            <a:r>
              <a:rPr 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к </a:t>
            </a:r>
            <a:r>
              <a:rPr lang="en-US" sz="4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значениям</a:t>
            </a:r>
            <a:r>
              <a:rPr 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формы</a:t>
            </a:r>
            <a:r>
              <a:rPr 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US" sz="4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Доступ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клиента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Поля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для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всех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элементов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name, value ...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Доступ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на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сервере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89200" lvl="1" indent="-323280">
              <a:lnSpc>
                <a:spcPct val="15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US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GET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89200" lvl="1" indent="-323280">
              <a:lnSpc>
                <a:spcPct val="15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POST </a:t>
            </a:r>
          </a:p>
          <a:p>
            <a:pPr marL="432000" indent="-323280">
              <a:lnSpc>
                <a:spcPct val="150000"/>
              </a:lnSpc>
              <a:buClr>
                <a:srgbClr val="000000"/>
              </a:buClr>
              <a:buSzPct val="45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318</Words>
  <Application>Microsoft Office PowerPoint</Application>
  <PresentationFormat>Экран (16:9)</PresentationFormat>
  <Paragraphs>60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Начальная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subject/>
  <dc:creator/>
  <dc:description/>
  <cp:lastModifiedBy>Dikiy</cp:lastModifiedBy>
  <cp:revision>92</cp:revision>
  <dcterms:modified xsi:type="dcterms:W3CDTF">2017-04-15T12:41:08Z</dcterms:modified>
  <dc:language>en-US</dc:language>
</cp:coreProperties>
</file>