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80" r:id="rId16"/>
  </p:sldIdLst>
  <p:sldSz cx="9144000" cy="5143500" type="screen16x9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softmaker.kz/raznoe/nastrojka-xampp-na-mac-os-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te.softmaker.kz/raznoe/nastrojka-multiseat-na-ubuntu-1404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su/functions/?defi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95536" y="1491629"/>
            <a:ext cx="8352928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же такое ссылки в PHP?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Присвоение ссылки в PHP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Удаление ссылки в PHP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Передача переменных в функцию по ссылке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Возвращение по ссылке из функций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Изменение значений в предложении foreach с помощью ссылок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ссылки используются автоматически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11760" y="418320"/>
            <a:ext cx="8516520" cy="622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Cсылки в PHP?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Предопределенные константы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ubTitle" idx="1"/>
          </p:nvPr>
        </p:nvSpPr>
        <p:spPr>
          <a:xfrm>
            <a:off x="899591" y="1203598"/>
            <a:ext cx="6840760" cy="25507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rgbClr val="953734"/>
                </a:solidFill>
              </a:rPr>
              <a:t>__LINE__- </a:t>
            </a:r>
            <a:r>
              <a:rPr lang="ru-RU" sz="1600">
                <a:solidFill>
                  <a:schemeClr val="dk1"/>
                </a:solidFill>
              </a:rPr>
              <a:t>Номер текущей строки</a:t>
            </a:r>
            <a:r>
              <a:rPr lang="ru-RU" sz="1600">
                <a:solidFill>
                  <a:srgbClr val="953734"/>
                </a:solidFill>
              </a:rPr>
              <a:t/>
            </a:r>
            <a:br>
              <a:rPr lang="ru-RU" sz="1600">
                <a:solidFill>
                  <a:srgbClr val="953734"/>
                </a:solidFill>
              </a:rPr>
            </a:br>
            <a:r>
              <a:rPr lang="ru-RU" sz="1600">
                <a:solidFill>
                  <a:srgbClr val="953734"/>
                </a:solidFill>
              </a:rPr>
              <a:t>__FILE__  </a:t>
            </a:r>
            <a:r>
              <a:rPr lang="ru-RU" sz="1600"/>
              <a:t>- Полный путь и имя текущего файла</a:t>
            </a:r>
            <a:br>
              <a:rPr lang="ru-RU" sz="1600"/>
            </a:br>
            <a:r>
              <a:rPr lang="ru-RU" sz="1600">
                <a:solidFill>
                  <a:srgbClr val="953734"/>
                </a:solidFill>
              </a:rPr>
              <a:t>__FUNCTION__</a:t>
            </a:r>
            <a:r>
              <a:rPr lang="ru-RU" sz="1600"/>
              <a:t>- Имя текущей функции</a:t>
            </a:r>
            <a:br>
              <a:rPr lang="ru-RU" sz="1600"/>
            </a:br>
            <a:r>
              <a:rPr lang="ru-RU" sz="1600">
                <a:solidFill>
                  <a:srgbClr val="953734"/>
                </a:solidFill>
              </a:rPr>
              <a:t>__CLASS__ </a:t>
            </a:r>
            <a:r>
              <a:rPr lang="ru-RU" sz="1600"/>
              <a:t>- Имя текущего класса</a:t>
            </a:r>
            <a:br>
              <a:rPr lang="ru-RU" sz="1600"/>
            </a:br>
            <a:r>
              <a:rPr lang="ru-RU" sz="1600">
                <a:solidFill>
                  <a:srgbClr val="953734"/>
                </a:solidFill>
              </a:rPr>
              <a:t>PHP_EXTENSION_DIR</a:t>
            </a:r>
            <a:r>
              <a:rPr lang="ru-RU" sz="1600"/>
              <a:t> - Каталог расширений PHP</a:t>
            </a:r>
            <a:br>
              <a:rPr lang="ru-RU" sz="1600"/>
            </a:br>
            <a:r>
              <a:rPr lang="ru-RU" sz="1600">
                <a:solidFill>
                  <a:srgbClr val="953734"/>
                </a:solidFill>
              </a:rPr>
              <a:t>PHP_OS	</a:t>
            </a:r>
            <a:r>
              <a:rPr lang="ru-RU" sz="1600"/>
              <a:t>- Операционная система</a:t>
            </a:r>
            <a:br>
              <a:rPr lang="ru-RU" sz="1600"/>
            </a:br>
            <a:r>
              <a:rPr lang="ru-RU" sz="1600">
                <a:solidFill>
                  <a:srgbClr val="953734"/>
                </a:solidFill>
              </a:rPr>
              <a:t>PHP_VERSION</a:t>
            </a:r>
            <a:r>
              <a:rPr lang="ru-RU" sz="1600"/>
              <a:t> - Версия PHP</a:t>
            </a:r>
            <a:br>
              <a:rPr lang="ru-RU" sz="1600"/>
            </a:br>
            <a:r>
              <a:rPr lang="ru-RU" sz="1600">
                <a:solidFill>
                  <a:srgbClr val="953734"/>
                </a:solidFill>
              </a:rPr>
              <a:t>PHP_CONFIG_FILE_PATH</a:t>
            </a:r>
            <a:r>
              <a:rPr lang="ru-RU" sz="1600"/>
              <a:t> - Каталог размещения php.ini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311760" y="418320"/>
            <a:ext cx="8516520" cy="622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407" name="Shape 407"/>
          <p:cNvSpPr/>
          <p:nvPr/>
        </p:nvSpPr>
        <p:spPr>
          <a:xfrm>
            <a:off x="311760" y="1152359"/>
            <a:ext cx="8516520" cy="3412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/>
            </a:r>
            <a:br>
              <a:rPr lang="ru-RU" sz="4000"/>
            </a:br>
            <a:r>
              <a:rPr lang="ru-RU" sz="4000"/>
              <a:t>Cсылки в PHP?</a:t>
            </a:r>
            <a:br>
              <a:rPr lang="ru-RU" sz="4000"/>
            </a:br>
            <a:endParaRPr lang="ru-RU" sz="4000"/>
          </a:p>
        </p:txBody>
      </p:sp>
      <p:sp>
        <p:nvSpPr>
          <p:cNvPr id="262" name="Shape 262"/>
          <p:cNvSpPr txBox="1">
            <a:spLocks noGrp="1"/>
          </p:cNvSpPr>
          <p:nvPr>
            <p:ph type="subTitle" idx="1"/>
          </p:nvPr>
        </p:nvSpPr>
        <p:spPr>
          <a:xfrm>
            <a:off x="467543" y="915566"/>
            <a:ext cx="8229239" cy="20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/>
              <a:t>Ссылка — это способ обратиться к переменной с помощью другого имени. PHP-ссылки не похожи на указатели языка программирования C и не являются псевдонимами таблицы символов. Во многих отношениях они похожи на ярлык в Windows, файл псевдоним в </a:t>
            </a:r>
            <a:r>
              <a:rPr lang="ru-RU" sz="1800" u="sng">
                <a:solidFill>
                  <a:schemeClr val="hlink"/>
                </a:solidFill>
                <a:hlinkClick r:id="rId3"/>
              </a:rPr>
              <a:t>Mac OS X</a:t>
            </a:r>
            <a:r>
              <a:rPr lang="ru-RU" sz="1800"/>
              <a:t> и символические ссылки в </a:t>
            </a:r>
            <a:r>
              <a:rPr lang="ru-RU" sz="1800" u="sng">
                <a:solidFill>
                  <a:schemeClr val="hlink"/>
                </a:solidFill>
                <a:hlinkClick r:id="rId4"/>
              </a:rPr>
              <a:t>Linux</a:t>
            </a:r>
            <a:r>
              <a:rPr lang="ru-RU" sz="1800"/>
              <a:t>.</a:t>
            </a:r>
          </a:p>
        </p:txBody>
      </p:sp>
      <p:sp>
        <p:nvSpPr>
          <p:cNvPr id="263" name="Shape 263"/>
          <p:cNvSpPr/>
          <p:nvPr/>
        </p:nvSpPr>
        <p:spPr>
          <a:xfrm>
            <a:off x="467543" y="2931790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Есть три основных операции с использованием ссылок: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присвоение по ссылке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передача по ссылке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возврат по ссылке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Чем ссылки не являются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/>
              <a:t>Ссылки не являются указателями. Это означает, что следующая конструкция не будет делать то, что вы ожидаете:</a:t>
            </a:r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3" y="1995685"/>
            <a:ext cx="2705100" cy="16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 b="1"/>
              <a:t/>
            </a:r>
            <a:br>
              <a:rPr lang="ru-RU" sz="4000" b="1"/>
            </a:br>
            <a:r>
              <a:rPr lang="ru-RU" sz="4000" b="1"/>
              <a:t>Утечки памяти в PHP</a:t>
            </a:r>
            <a:br>
              <a:rPr lang="ru-RU" sz="4000" b="1"/>
            </a:br>
            <a:endParaRPr lang="ru-RU" sz="4000" b="1"/>
          </a:p>
        </p:txBody>
      </p:sp>
      <p:pic>
        <p:nvPicPr>
          <p:cNvPr id="276" name="Shape 276" descr="Результат пошуку зображень за запитом &quot;Утечки памяти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1" y="1419621"/>
            <a:ext cx="3215680" cy="283381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1475655" y="4299942"/>
            <a:ext cx="748883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Утечки памяти обычно не беспокоят PHP-разработчиков.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 b="1"/>
              <a:t>Утечки памяти в PHP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ubTitle" idx="1"/>
          </p:nvPr>
        </p:nvSpPr>
        <p:spPr>
          <a:xfrm>
            <a:off x="457200" y="2289214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 b="1"/>
              <a:t>memory_get_usage</a:t>
            </a:r>
            <a:r>
              <a:rPr lang="ru-RU" sz="1800"/>
              <a:t>() — использованная скриптом память в байтах в момент вызова функции.</a:t>
            </a:r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 b="1"/>
              <a:t>memory_get_usage(true</a:t>
            </a:r>
            <a:r>
              <a:rPr lang="ru-RU" sz="1800"/>
              <a:t>) — использованная скриптом и менеджером памяти PHP память в байтах в момент вызова функции.</a:t>
            </a:r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 b="1"/>
              <a:t>memory_get_peak_usage</a:t>
            </a:r>
            <a:r>
              <a:rPr lang="ru-RU" sz="1800"/>
              <a:t>() — максимальное количество памяти в байтах, использованной скриптом с запуска скрипта до момента вызова функции.</a:t>
            </a:r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 b="1"/>
              <a:t>memory_get_peak_usage(true</a:t>
            </a:r>
            <a:r>
              <a:rPr lang="ru-RU" sz="1800"/>
              <a:t>) — максимальное количество памяти в байтах, использованной скриптом и менеджером памяти PHP с запуска скрипта до момента вызова функции.</a:t>
            </a:r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Сборка мусора 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1"/>
          </p:nvPr>
        </p:nvSpPr>
        <p:spPr>
          <a:xfrm>
            <a:off x="467543" y="1203598"/>
            <a:ext cx="8229239" cy="1614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l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Основы подсчета ссылок</a:t>
            </a:r>
          </a:p>
          <a:p>
            <a:pPr lvl="0" indent="0" algn="l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Сбор циклических ссылок</a:t>
            </a:r>
          </a:p>
          <a:p>
            <a:pPr lvl="0" indent="0" algn="l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Вопросы производительности</a:t>
            </a:r>
          </a:p>
        </p:txBody>
      </p:sp>
      <p:pic>
        <p:nvPicPr>
          <p:cNvPr id="41986" name="Picture 2" descr="Пов’язане зображенн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128" y="1995686"/>
            <a:ext cx="2743200" cy="2714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Константы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33124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</a:t>
            </a:r>
            <a:r>
              <a:rPr lang="ru-RU" sz="1800" b="1"/>
              <a:t>Константа</a:t>
            </a:r>
            <a:r>
              <a:rPr lang="ru-RU" sz="1800"/>
              <a:t>: способ адресации данных, изменение которых</a:t>
            </a:r>
            <a:br>
              <a:rPr lang="ru-RU" sz="1800"/>
            </a:br>
            <a:r>
              <a:rPr lang="ru-RU" sz="1800"/>
              <a:t>рассматриваемой программой не предполагается или запрещается</a:t>
            </a:r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Используются для хранения постоянных величин, т.е. величин,</a:t>
            </a:r>
            <a:br>
              <a:rPr lang="ru-RU" sz="1800"/>
            </a:br>
            <a:r>
              <a:rPr lang="ru-RU" sz="1800"/>
              <a:t>значение которых не меняется в ходе выполнения программы</a:t>
            </a:r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Значение задается только один раз и затем не изменяется и не</a:t>
            </a:r>
            <a:br>
              <a:rPr lang="ru-RU" sz="1800"/>
            </a:br>
            <a:r>
              <a:rPr lang="ru-RU" sz="1800"/>
              <a:t>удаляется</a:t>
            </a:r>
          </a:p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/>
              <a:t> </a:t>
            </a:r>
          </a:p>
          <a:p>
            <a:pPr lvl="0" indent="0"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 Часто константами задаются математические константы, пути к</a:t>
            </a:r>
            <a:br>
              <a:rPr lang="ru-RU" sz="1800"/>
            </a:br>
            <a:r>
              <a:rPr lang="ru-RU" sz="1800"/>
              <a:t>файлам, пароли и т.д.</a:t>
            </a:r>
            <a:br>
              <a:rPr lang="ru-RU" sz="1800"/>
            </a:br>
            <a:endParaRPr lang="ru-RU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4000"/>
              <a:t>Использование констант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endParaRPr sz="1800"/>
          </a:p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/>
              <a:t>Для задания значений, которые не будут меняться в ходе выполнения</a:t>
            </a:r>
            <a:br>
              <a:rPr lang="ru-RU" sz="1800"/>
            </a:br>
            <a:r>
              <a:rPr lang="ru-RU" sz="1800"/>
              <a:t>сценария можно использовать константы. Так же как и переменные,</a:t>
            </a:r>
            <a:br>
              <a:rPr lang="ru-RU" sz="1800"/>
            </a:br>
            <a:r>
              <a:rPr lang="ru-RU" sz="1800"/>
              <a:t>константы могут быть определены и доступны в любом месте</a:t>
            </a:r>
            <a:br>
              <a:rPr lang="ru-RU" sz="1800"/>
            </a:br>
            <a:r>
              <a:rPr lang="ru-RU" sz="1800"/>
              <a:t>сценария, но у них есть и ряд особенностей:</a:t>
            </a:r>
          </a:p>
          <a:p>
            <a:pPr lvl="0" indent="0">
              <a:spcBef>
                <a:spcPts val="0"/>
              </a:spcBef>
              <a:buSzPct val="25000"/>
              <a:buNone/>
            </a:pPr>
            <a:r>
              <a:rPr lang="ru-RU" sz="1800"/>
              <a:t/>
            </a:r>
            <a:br>
              <a:rPr lang="ru-RU" sz="1800"/>
            </a:br>
            <a:r>
              <a:rPr lang="ru-RU" sz="1800"/>
              <a:t> - У констант нет префикса в виде знака доллара;</a:t>
            </a:r>
            <a:br>
              <a:rPr lang="ru-RU" sz="1800"/>
            </a:br>
            <a:r>
              <a:rPr lang="ru-RU" sz="1800"/>
              <a:t> - Константам нельзя присваивать значения, их можно определить</a:t>
            </a:r>
            <a:br>
              <a:rPr lang="ru-RU" sz="1800"/>
            </a:br>
            <a:r>
              <a:rPr lang="ru-RU" sz="1800"/>
              <a:t>вызовом функции define();</a:t>
            </a:r>
            <a:br>
              <a:rPr lang="ru-RU" sz="1800"/>
            </a:br>
            <a:r>
              <a:rPr lang="ru-RU" sz="1800"/>
              <a:t> - Константы не могут быть определены или аннулированы после</a:t>
            </a:r>
            <a:br>
              <a:rPr lang="ru-RU" sz="1800"/>
            </a:br>
            <a:r>
              <a:rPr lang="ru-RU" sz="1800"/>
              <a:t>первоначального объявления.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 algn="ctr">
              <a:spcBef>
                <a:spcPts val="0"/>
              </a:spcBef>
              <a:buSzPct val="25000"/>
              <a:buNone/>
            </a:pPr>
            <a:r>
              <a:rPr lang="ru-RU" sz="2400"/>
              <a:t>Различия между константами и переменными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1"/>
          </p:nvPr>
        </p:nvSpPr>
        <p:spPr>
          <a:xfrm>
            <a:off x="457200" y="1460998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У констант нет приставки в виде знака доллара (</a:t>
            </a:r>
            <a:r>
              <a:rPr lang="ru-RU" sz="1800" b="1"/>
              <a:t>$</a:t>
            </a:r>
            <a:r>
              <a:rPr lang="ru-RU" sz="1800"/>
              <a:t>);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Константы можно определить только с помощью функции </a:t>
            </a:r>
            <a:r>
              <a:rPr lang="ru-RU" sz="1800" b="1" u="sng">
                <a:solidFill>
                  <a:schemeClr val="hlink"/>
                </a:solidFill>
                <a:hlinkClick r:id="rId3"/>
              </a:rPr>
              <a:t>define()</a:t>
            </a:r>
            <a:r>
              <a:rPr lang="ru-RU" sz="1800"/>
              <a:t>, а не присваиванием значения;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Константы могут быть определены и доступны в любом месте без учета области видимости;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Константы не могут быть определены или аннулированы после первоначального объявления;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ru-RU" sz="1800"/>
              <a:t>Константы могут иметь только скалярные значения.</a:t>
            </a:r>
          </a:p>
          <a:p>
            <a:pPr lvl="0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174</Words>
  <Application>Microsoft Office PowerPoint</Application>
  <PresentationFormat>Экран (16:9)</PresentationFormat>
  <Paragraphs>67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Office Theme</vt:lpstr>
      <vt:lpstr>Слайд 1</vt:lpstr>
      <vt:lpstr> Cсылки в PHP? </vt:lpstr>
      <vt:lpstr>Чем ссылки не являются</vt:lpstr>
      <vt:lpstr> Утечки памяти в PHP </vt:lpstr>
      <vt:lpstr>Утечки памяти в PHP</vt:lpstr>
      <vt:lpstr>Сборка мусора </vt:lpstr>
      <vt:lpstr>Константы</vt:lpstr>
      <vt:lpstr>Использование констант</vt:lpstr>
      <vt:lpstr>Различия между константами и переменными</vt:lpstr>
      <vt:lpstr>Предопределенные константы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Dikiy</cp:lastModifiedBy>
  <cp:revision>9</cp:revision>
  <dcterms:modified xsi:type="dcterms:W3CDTF">2017-07-16T08:10:15Z</dcterms:modified>
</cp:coreProperties>
</file>