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7559675" cy="10691800"/>
  <p:embeddedFontLst>
    <p:embeddedFont>
      <p:font typeface="Arim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Arimo-bold.fntdata"/><Relationship Id="rId10" Type="http://schemas.openxmlformats.org/officeDocument/2006/relationships/slide" Target="slides/slide4.xml"/><Relationship Id="rId21" Type="http://schemas.openxmlformats.org/officeDocument/2006/relationships/font" Target="fonts/Arimo-regular.fntdata"/><Relationship Id="rId13" Type="http://schemas.openxmlformats.org/officeDocument/2006/relationships/slide" Target="slides/slide7.xml"/><Relationship Id="rId24" Type="http://schemas.openxmlformats.org/officeDocument/2006/relationships/font" Target="fonts/Arimo-boldItalic.fntdata"/><Relationship Id="rId12" Type="http://schemas.openxmlformats.org/officeDocument/2006/relationships/slide" Target="slides/slide6.xml"/><Relationship Id="rId23" Type="http://schemas.openxmlformats.org/officeDocument/2006/relationships/font" Target="fonts/Arimo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Shape 125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Shape 130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wasp.org/index.php/Top_10_2013-A1-Inje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457560" y="1675800"/>
            <a:ext cx="8229239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Ошибоки начинающих веб-разработчиков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Работа с рассвета до заката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На запуск и дальнейшие обновления сайта уходит слишком много времени. И если другие разработчики за тот же промежуток времени делают гораздо больше, то ваша ценность как специалиста снижается. Чем больше ручного труда, тем выше вероятность ошибок, которые тоже </a:t>
            </a:r>
            <a:r>
              <a:rPr lang="en-US" sz="2000">
                <a:solidFill>
                  <a:srgbClr val="222222"/>
                </a:solidFill>
              </a:rPr>
              <a:t>требуют</a:t>
            </a:r>
            <a:r>
              <a:rPr b="0" lang="en-US" sz="2000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времени на устранение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Распространенные ошибки в php 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for($i=0; $i&lt;count($ar); $i++)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"something $var something"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if(mysql_query("select * from users where login='login' and pass='pass'",$db))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len($str){ return strlen($str); }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INDEX.php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phpinfo() в коде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длинные имена переменных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реализация функционала БД средствами PHP — array_search вместо WHERE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Распространенные ошибки в php 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Проверка результатов вызова функций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Установка уровня error_reporting в файле php.ini на E_ALL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Неоправданное использование ООП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Неоправданное использование шаблонов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Программирование на php как на другом языке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Проверка соединения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Интерактивная проверка</a:t>
            </a:r>
          </a:p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Недостаточное внимание к вопросам безопасности: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системные вызовы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регистрация пользователей</a:t>
            </a:r>
          </a:p>
          <a:p>
            <a:pPr indent="-330599" lvl="1" marL="864000" marR="0" rtl="0" algn="l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приём номеров кредитных карточек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457200" y="9359"/>
            <a:ext cx="8229239" cy="125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600"/>
              <a:t>Обслуживание</a:t>
            </a:r>
            <a:r>
              <a:rPr b="0" lang="en-US" sz="3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сайта самостоятельно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создаются регулярно резервные копии сайта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Отсутствие комплексного подхода к развитию сайта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Несвоевременное обновление информации на сайте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Полное необновление информации сайта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необработка или неправильная обработка изображений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Необработка или неправильная обработка информационных материалов перед размещением их на страницах сайта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Неиспользование на сайте дополнительных специальных тегов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Неправильная вставка ссылок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удалении страниц / материалов / разделов сайта – остаются ведущие на них ссылки или пункты меню</a:t>
            </a:r>
          </a:p>
          <a:p>
            <a:pPr indent="-353259" lvl="0" marL="432000" marR="0" rtl="0" algn="l"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Перемещение на сайте важного материала в другой раздел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311760" y="418320"/>
            <a:ext cx="8512199" cy="617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234" name="Shape 234"/>
          <p:cNvSpPr/>
          <p:nvPr/>
        </p:nvSpPr>
        <p:spPr>
          <a:xfrm>
            <a:off x="311760" y="1152359"/>
            <a:ext cx="8512199" cy="3408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Использование старого HTML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Использование HTML десятилетней «свежести» может привести к излишнему усложнению разметки страницы и, как следствие, к непредсказуемости её отображения в разных браузерах. И далеко не только в Internet Explorer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 меня в браузере всё работает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Будьте готовы к тому, что сайт, «заточенный» под один браузер, в других будет выглядеть просто ужасно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Плохие формы ввода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Если вы возлагаете на пользователей ответственность за корректность вводимых данных и правильность формата, то это приведёт к непредсказуемым последствиям. Могут возникать сбои или ошибки несовместимости, вас даже могут 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попытаться взломать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Слишком большие ответы на сетевые запросы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Если ваша страница слишком долго грузится, то это может заставить многих пользователей не дождаться завершения и закрыть вкладку или нетерпеливо обновлять страницу. Иногда излишне долгое ожидание загрузки может привести к возникновению ошибок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57200" y="204839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кода, который </a:t>
            </a:r>
            <a:r>
              <a:rPr b="0" lang="en-US" sz="2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работать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Без нормального тестирования развёрнутых сайтов может случиться так, что пользователи столкнутся с весьма неприятными ошибками. Мало того, что сайт может работать совершенно некорректно, так ещё могут появиться лазейки для хакеров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Написание ветвящегося кода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С выходом новых версий браузерa (php) вам будет всё труднее поддерживать проект, он будет всё более громоздким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457200" y="204839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"бесполезных" страниц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Страницы, по которым не могут путешествовать поисковые боты, будут иметь очень низкую посещаемость, если она вообще будет. Содержимое страницы может быть практически не читаемо для пользователей со слабым зрением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457200" y="204839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Слишком много обновлений страницы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lang="en-US" sz="2000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Аналогично тому, что бывает в случае со слишком большими ответами на сетевые запросы — страдает производительность, увеличивается время загрузки. Пользователи будут недовольны, потому что из-за каждого «чиха» им придётся ждать очередной загрузки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