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Shape 130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5" name="Shape 135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914400" y="2011680"/>
            <a:ext cx="7589519" cy="201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Паттерны проектирования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MVC, HMVC, MVP, MVVM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216000" lvl="0" marL="216000" marR="0" rtl="0" algn="ctr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Общие правила выбора паттерна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MVVM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Используется в ситуации, когда возможно связывание данных без необходимости ввода специальных интерфейсов представления (т.е. отсутствует необходимость реализовывать Iview);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Частым примером является технология WPF.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MVP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Используется в ситуации, когда невозможно связывание данных (нельзя использовать Binding);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Частым примером может быть использование Windows Forms.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MVC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Используется в ситуации, когда связь между представление и другими частями приложения невозможна (и Вы не можете использовать MVVM или MVP);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Частым примером использования может служить ASP.NET MVC.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Выводы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67865" lvl="0" marL="432000" marR="0" rtl="0" algn="l"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Модель во всех паттернах выглядит одинаково и имеет одну и ту же цель – получение, обработка, а также сохранение данных.</a:t>
            </a:r>
          </a:p>
          <a:p>
            <a:pPr indent="-367865" lvl="0" marL="432000" marR="0" rtl="0" algn="l"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классическом MVC пользовательский ввод обрабатывает Controller, а не View.</a:t>
            </a:r>
          </a:p>
          <a:p>
            <a:pPr indent="-367865" lvl="0" marL="432000" marR="0" rtl="0" algn="l"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Современные ОС и библиотеки виджетов берут на себя обработку пользовательского ввода, поэтому у вас больше нет нужды в контроллере из паттерна MVC.</a:t>
            </a:r>
          </a:p>
          <a:p>
            <a:pPr indent="-367865" lvl="0" marL="432000" marR="0" rtl="0" algn="l"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Цель MV*-паттернов: отделить друг от друга отображение UI, логику интерфейса и данные (их получение и обработку).</a:t>
            </a:r>
          </a:p>
          <a:p>
            <a:pPr indent="-367865" lvl="0" marL="432000" marR="0" rtl="0" algn="l"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Используя MV*-паттерн в своем приложении, вы упрощаете его поддержку и тестирование, отделяете данные от способа их визуализации.</a:t>
            </a:r>
          </a:p>
          <a:p>
            <a:pPr indent="-367865" lvl="0" marL="432000" marR="0" rtl="0" algn="l"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MVP достаточно универсальный паттерн и подойдет во многих случаях (это мое личное мнение). Какой вариант использовать: Passive View или Supervising Controller – решать вам. Руководствуйтесь тем, что вам нужно: больше контроля и тестируемости либо лаконичности и краткости кода. Лавируйте между задачами и применяйте тот или другой подход.</a:t>
            </a:r>
          </a:p>
          <a:p>
            <a:pPr indent="-367865" lvl="0" marL="432000" marR="0" rtl="0" algn="l"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в системе присутствует хорошая реализация автоматического связывания данных (databinding), то MVVM – это ваш выбор.</a:t>
            </a:r>
          </a:p>
          <a:p>
            <a:pPr indent="-367865" lvl="0" marL="432000" marR="0" rtl="0" algn="l"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Model – хорошая альтернатива MVVM, и будет полезна там, где нет автоматического связывания. Но вам придется писать код связывания самостоятельно (это несложный, но рутинный код)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311760" y="418320"/>
            <a:ext cx="8512559" cy="61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</a:p>
        </p:txBody>
      </p:sp>
      <p:sp>
        <p:nvSpPr>
          <p:cNvPr id="227" name="Shape 227"/>
          <p:cNvSpPr/>
          <p:nvPr/>
        </p:nvSpPr>
        <p:spPr>
          <a:xfrm>
            <a:off x="457200" y="1203479"/>
            <a:ext cx="8224920" cy="297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311760" y="418320"/>
            <a:ext cx="8512559" cy="61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</a:p>
        </p:txBody>
      </p:sp>
      <p:sp>
        <p:nvSpPr>
          <p:cNvPr id="233" name="Shape 233"/>
          <p:cNvSpPr/>
          <p:nvPr/>
        </p:nvSpPr>
        <p:spPr>
          <a:xfrm>
            <a:off x="311760" y="1152359"/>
            <a:ext cx="8512559" cy="340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MVC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это не шаблон проекта, это конструкционный шаблон, который описывает способ построения структуры нашего приложения, сферы ответственности и взаимодействие каждой из частей в данной структуре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7440" y="2171519"/>
            <a:ext cx="4570920" cy="285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– Model – Модель данных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Предоставляет знания: данные и методы работы с этими данными;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Реагирует на запросы, изменяя своё состояние;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 содержит информации, как эти знания можно визуализировать;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– Model – Модель данных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200" y="1257120"/>
            <a:ext cx="7095959" cy="35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– View –Представление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Отвечает за отображение информации(визуализацию)</a:t>
            </a: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" y="1678680"/>
            <a:ext cx="6667199" cy="26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– Controller – Контроллер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Обеспечивает связь между пользователем и системой: контролирует ввод данных пользователем и использует модель и представление для реализации необходимой реакции.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MVP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шаблон проектирования, производный от MVC, который используется в основном для построения пользовательского интерфейса.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Элемент Presenter берёт на себя функциональность посредника (аналогично контроллеру в MVC) и отвечает за управление событиями пользовательского интерфейса</a:t>
            </a: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6319" y="2763359"/>
            <a:ext cx="3566159" cy="226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MVVM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MVVM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применяется при проектировании архитектуры приложения.  MVVM ориентирован на современные платформы разработки, такие как Windows Presentation Foundation, Silverlight, ZK framework.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286000"/>
            <a:ext cx="5771879" cy="2219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HMVC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HMVC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иерархические Модель-Вид-Контроллер, одно из расширений архитектурного паттерна MVC, позволяющее решить некоторые проблемы масштабируемости приложений, имеющих классическую MVC-архитектуру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6080" y="2377440"/>
            <a:ext cx="4762080" cy="2199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