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  <p:sldMasterId id="2147483685" r:id="rId2"/>
    <p:sldMasterId id="2147483686" r:id="rId3"/>
  </p:sldMasterIdLst>
  <p:notesMasterIdLst>
    <p:notesMasterId r:id="rId3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5143500" type="screen16x9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5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39" cy="398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3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3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3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4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39" cy="398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2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3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3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3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2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3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4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2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39" cy="398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Patterns</a:t>
            </a:r>
          </a:p>
        </p:txBody>
      </p:sp>
      <p:sp>
        <p:nvSpPr>
          <p:cNvPr id="157" name="Shape 157"/>
          <p:cNvSpPr/>
          <p:nvPr/>
        </p:nvSpPr>
        <p:spPr>
          <a:xfrm>
            <a:off x="457200" y="1203479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457200" y="1203479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5325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Шаблоны проектирования — это проверенные и готовые к использованию решения часто возникающих в повседневном программировании задач</a:t>
            </a:r>
          </a:p>
          <a:p>
            <a:pPr marL="432000" marR="0" lvl="0" indent="-35325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Это не класс и не библиотека, которую можно подключить к проекту, это нечто большее</a:t>
            </a:r>
          </a:p>
          <a:p>
            <a:pPr marL="432000" marR="0" lvl="0" indent="-35325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Шаблон проектирования, подходящий под задачу, реализуется в каждом конкретном случае</a:t>
            </a:r>
          </a:p>
          <a:p>
            <a:pPr marL="431999" marR="0" lvl="0" indent="-35325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Кроме того, он не зависит от языка программирования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Шаблон «Стратегия»</a:t>
            </a:r>
          </a:p>
        </p:txBody>
      </p:sp>
      <p:sp>
        <p:nvSpPr>
          <p:cNvPr id="212" name="Shape 212"/>
          <p:cNvSpPr/>
          <p:nvPr/>
        </p:nvSpPr>
        <p:spPr>
          <a:xfrm>
            <a:off x="457200" y="1203479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Стратегия</a:t>
            </a: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поведенческий шаблон, который позволяет выбрать поведение программы в процессе выполнения в зависимости от контекста путем инкапсуляции нескольких алгоритмов в разных классах</a:t>
            </a:r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3359" y="2500559"/>
            <a:ext cx="3387599" cy="2247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 его использовать?</a:t>
            </a:r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2240" y="1622879"/>
            <a:ext cx="5714280" cy="19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Шаблон «Одиночка»</a:t>
            </a:r>
          </a:p>
        </p:txBody>
      </p:sp>
      <p:sp>
        <p:nvSpPr>
          <p:cNvPr id="225" name="Shape 225"/>
          <p:cNvSpPr/>
          <p:nvPr/>
        </p:nvSpPr>
        <p:spPr>
          <a:xfrm>
            <a:off x="457200" y="1203479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Одиночка </a:t>
            </a: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 порождающий шаблон, который позволяет убедиться, что в процессе выполнения программы создается только один экземпляр класса с глобальным доступом</a:t>
            </a:r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6359" y="2461319"/>
            <a:ext cx="5714280" cy="19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 его использовать?</a:t>
            </a:r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2240" y="1622879"/>
            <a:ext cx="5714280" cy="19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Шаблон «Наблюдатель»</a:t>
            </a:r>
          </a:p>
        </p:txBody>
      </p:sp>
      <p:sp>
        <p:nvSpPr>
          <p:cNvPr id="238" name="Shape 238"/>
          <p:cNvSpPr/>
          <p:nvPr/>
        </p:nvSpPr>
        <p:spPr>
          <a:xfrm>
            <a:off x="457200" y="1203479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1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Наблюдатель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поведенческий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шаблон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проектирования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Также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известен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«</a:t>
            </a:r>
            <a:r>
              <a:rPr lang="en-US" sz="2000" dirty="0" err="1"/>
              <a:t>подчиненные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».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Создает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механизм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у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класса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который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позволяет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получать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экземпляру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объекта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этого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класса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оповещения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других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объектов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изменении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их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состояния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тем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самым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наблюдая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ними</a:t>
            </a:r>
            <a:endParaRPr lang="en-US" sz="20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4048" y="2654676"/>
            <a:ext cx="4139952" cy="24888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 его использовать?</a:t>
            </a: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2119" y="1389240"/>
            <a:ext cx="4204439" cy="337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 b="1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Фасад</a:t>
            </a:r>
          </a:p>
        </p:txBody>
      </p:sp>
      <p:sp>
        <p:nvSpPr>
          <p:cNvPr id="250" name="Shape 250"/>
          <p:cNvSpPr/>
          <p:nvPr/>
        </p:nvSpPr>
        <p:spPr>
          <a:xfrm>
            <a:off x="457200" y="1203479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 txBox="1"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1"/>
              <a:t>Фасад</a:t>
            </a:r>
            <a:r>
              <a:rPr lang="en-US" sz="2000" b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 шаблон проектування, призначений для об'єднання групи підсистем під один уніфікований інтерфейс, надаючи доступ до них через одну точку входу. Це дозволяє спростити роботу з підсистемами.</a:t>
            </a:r>
          </a:p>
          <a:p>
            <a:pPr marL="432000" marR="0" lvl="0" indent="-330400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252" name="Shape 2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4800" y="2411640"/>
            <a:ext cx="3681360" cy="2343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 его использовать?</a:t>
            </a:r>
          </a:p>
        </p:txBody>
      </p:sp>
      <p:sp>
        <p:nvSpPr>
          <p:cNvPr id="258" name="Shape 258"/>
          <p:cNvSpPr/>
          <p:nvPr/>
        </p:nvSpPr>
        <p:spPr>
          <a:xfrm>
            <a:off x="457200" y="1203479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59" name="Shape 2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7359" y="1625400"/>
            <a:ext cx="5577839" cy="24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/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 b="1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Декоратор</a:t>
            </a:r>
          </a:p>
        </p:txBody>
      </p:sp>
      <p:sp>
        <p:nvSpPr>
          <p:cNvPr id="265" name="Shape 265"/>
          <p:cNvSpPr/>
          <p:nvPr/>
        </p:nvSpPr>
        <p:spPr>
          <a:xfrm>
            <a:off x="457200" y="1203479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 txBox="1"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2000" b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Декоратор </a:t>
            </a: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 структурный шаблон проектирования, предназначенный для динамического подключения дополнительного поведения к объекту. Шаблон Декоратор предоставляет гибкую альтернативу практике создания подклассов с целью расширения функциональности. </a:t>
            </a:r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4559" y="2842919"/>
            <a:ext cx="4849560" cy="2186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/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 его использовать?</a:t>
            </a:r>
          </a:p>
        </p:txBody>
      </p:sp>
      <p:sp>
        <p:nvSpPr>
          <p:cNvPr id="273" name="Shape 273"/>
          <p:cNvSpPr/>
          <p:nvPr/>
        </p:nvSpPr>
        <p:spPr>
          <a:xfrm>
            <a:off x="457200" y="1203479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74" name="Shape 2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0319" y="1463040"/>
            <a:ext cx="3809520" cy="2638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Типы шаблонов</a:t>
            </a:r>
          </a:p>
        </p:txBody>
      </p:sp>
      <p:sp>
        <p:nvSpPr>
          <p:cNvPr id="164" name="Shape 164"/>
          <p:cNvSpPr/>
          <p:nvPr/>
        </p:nvSpPr>
        <p:spPr>
          <a:xfrm>
            <a:off x="457200" y="1203479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структурные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порождающие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поведенческие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/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 b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Dependency Injection</a:t>
            </a:r>
          </a:p>
        </p:txBody>
      </p:sp>
      <p:sp>
        <p:nvSpPr>
          <p:cNvPr id="280" name="Shape 280"/>
          <p:cNvSpPr/>
          <p:nvPr/>
        </p:nvSpPr>
        <p:spPr>
          <a:xfrm>
            <a:off x="457200" y="1203479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 txBox="1"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2000" b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Внедрение зависимости</a:t>
            </a: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процесс предоставления внешней зависимости программному компоненту</a:t>
            </a:r>
          </a:p>
        </p:txBody>
      </p:sp>
      <p:pic>
        <p:nvPicPr>
          <p:cNvPr id="282" name="Shape 2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67439" y="2175119"/>
            <a:ext cx="3976560" cy="298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 его использовать?</a:t>
            </a:r>
          </a:p>
        </p:txBody>
      </p:sp>
      <p:sp>
        <p:nvSpPr>
          <p:cNvPr id="288" name="Shape 288"/>
          <p:cNvSpPr/>
          <p:nvPr/>
        </p:nvSpPr>
        <p:spPr>
          <a:xfrm>
            <a:off x="457200" y="1203479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89" name="Shape 2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4159" y="1463040"/>
            <a:ext cx="4986720" cy="265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/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 b="1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Builder</a:t>
            </a:r>
          </a:p>
        </p:txBody>
      </p:sp>
      <p:sp>
        <p:nvSpPr>
          <p:cNvPr id="295" name="Shape 295"/>
          <p:cNvSpPr/>
          <p:nvPr/>
        </p:nvSpPr>
        <p:spPr>
          <a:xfrm>
            <a:off x="457200" y="1203479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 txBox="1"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2000" b="1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Builder – </a:t>
            </a: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используется для отделения процесса конструирования сложного объекта от его представления, так что в результате одного и того же конструирования могут получаться различные объекты</a:t>
            </a:r>
          </a:p>
          <a:p>
            <a:pPr marL="432000" marR="0" lvl="0" indent="-330400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688" y="2355726"/>
            <a:ext cx="4402137" cy="24717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/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 его использовать?</a:t>
            </a:r>
          </a:p>
        </p:txBody>
      </p:sp>
      <p:sp>
        <p:nvSpPr>
          <p:cNvPr id="302" name="Shape 302"/>
          <p:cNvSpPr/>
          <p:nvPr/>
        </p:nvSpPr>
        <p:spPr>
          <a:xfrm>
            <a:off x="457200" y="1203479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03" name="Shape 3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7440" y="1953000"/>
            <a:ext cx="4038120" cy="170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 b="1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Прототип</a:t>
            </a:r>
          </a:p>
        </p:txBody>
      </p:sp>
      <p:sp>
        <p:nvSpPr>
          <p:cNvPr id="309" name="Shape 309"/>
          <p:cNvSpPr/>
          <p:nvPr/>
        </p:nvSpPr>
        <p:spPr>
          <a:xfrm>
            <a:off x="457200" y="1203479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 txBox="1"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2000" b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Прототип</a:t>
            </a: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это уже существующий в системе объект, который поддерживает операцию клонирования, то есть умеет создавать копию самого себя</a:t>
            </a:r>
          </a:p>
        </p:txBody>
      </p:sp>
      <p:pic>
        <p:nvPicPr>
          <p:cNvPr id="311" name="Shape 3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0" y="2073600"/>
            <a:ext cx="3986999" cy="2772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/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 его использовать?</a:t>
            </a:r>
          </a:p>
        </p:txBody>
      </p:sp>
      <p:sp>
        <p:nvSpPr>
          <p:cNvPr id="317" name="Shape 317"/>
          <p:cNvSpPr/>
          <p:nvPr/>
        </p:nvSpPr>
        <p:spPr>
          <a:xfrm>
            <a:off x="457200" y="1203479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18" name="Shape 3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5600" y="1587600"/>
            <a:ext cx="6667199" cy="265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/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 Object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объектно-ориентированном программировании Null Object — это объект с определенным нейтральным («null») поведением</a:t>
            </a:r>
          </a:p>
        </p:txBody>
      </p:sp>
      <p:pic>
        <p:nvPicPr>
          <p:cNvPr id="325" name="Shape 3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3480" y="2239559"/>
            <a:ext cx="4754520" cy="2149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/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 его использовать?</a:t>
            </a:r>
          </a:p>
        </p:txBody>
      </p:sp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5600" y="1582559"/>
            <a:ext cx="6667199" cy="2666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Заключение</a:t>
            </a:r>
          </a:p>
        </p:txBody>
      </p:sp>
      <p:sp>
        <p:nvSpPr>
          <p:cNvPr id="337" name="Shape 337"/>
          <p:cNvSpPr/>
          <p:nvPr/>
        </p:nvSpPr>
        <p:spPr>
          <a:xfrm>
            <a:off x="457200" y="1203479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 использовании того или иного шаблона убедитесь, что вы решаете задачу правильным способом. Как уже упоминалось, при неправильном использовании шаблоны проектирования могут доставить больше проблем, чем решить. Но при правильном — их пользу нельзя переоценить.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/>
        </p:nvSpPr>
        <p:spPr>
          <a:xfrm>
            <a:off x="311760" y="418320"/>
            <a:ext cx="8514000" cy="619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</a:p>
        </p:txBody>
      </p:sp>
      <p:sp>
        <p:nvSpPr>
          <p:cNvPr id="343" name="Shape 343"/>
          <p:cNvSpPr/>
          <p:nvPr/>
        </p:nvSpPr>
        <p:spPr>
          <a:xfrm>
            <a:off x="457200" y="1203479"/>
            <a:ext cx="8226360" cy="29800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just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432000" marR="0" lvl="0" indent="-330400" algn="just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457200" y="167400"/>
            <a:ext cx="8290080" cy="46706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Порождающие шаблоны проектирования (Creational)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1.1. Абстрактная фабрика (Abstract Factory)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1.2. Строитель (Builder)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1.3. Фабричный Метод (Factory Method)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1.4. Пул одиночек (Multiton)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1.5. Объектный пул (Pool)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1.6. Прототип (Prototype)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1.7. Простая Фабрика (Simple Factory)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1.8. Одиночка (Singleton)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1.9. Статическая Фабрика (Static Factory)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Структурные шаблоны проектирования (Structural)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2.1. Адаптер (Adapter / Wrapper)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2.2. Мост (Bridge)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2.3. Компоновщик (Composite)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2.4. Преобразователь Данных (Data Mapper)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2.5. Декоратор (Decorator)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2.6. Внедрение Зависимости (Dependency Injection)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2.7. Фасад (Facade)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2.8. Текучий Интерфейс (Fluent Interface)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2.9. Приспособленец (Flyweight)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2.10. Прокси (Proxy)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2.11. Реестр (Registry)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>
            <a:off x="311760" y="418320"/>
            <a:ext cx="8514000" cy="619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</a:p>
        </p:txBody>
      </p:sp>
      <p:sp>
        <p:nvSpPr>
          <p:cNvPr id="349" name="Shape 349"/>
          <p:cNvSpPr/>
          <p:nvPr/>
        </p:nvSpPr>
        <p:spPr>
          <a:xfrm>
            <a:off x="311760" y="1152359"/>
            <a:ext cx="8514000" cy="34099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406475" y="598600"/>
            <a:ext cx="6525300" cy="30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>
                <a:solidFill>
                  <a:schemeClr val="dk1"/>
                </a:solidFill>
              </a:rPr>
              <a:t>3. Поведенческие шаблоны проектирования (Behavioral)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3.1. Цепочка Обязанностей (Chain Of Responsibilities)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3.2. Команда (Command)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3.3. Итератор (Iterator)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3.4. Посредник (Mediator)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3.5. Хранитель (Memento)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3.6. Объект Null (Null Object)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3.7. Наблюдатель (Observer)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3.8. Спецификация (Specification)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3.9. Состояние (State)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3.10. Стратегия (Strategy)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3.11. Шаблонный Метод (Template Method)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3.12. Посетитель (Visitor)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Зачем нужны шаблоны</a:t>
            </a:r>
          </a:p>
        </p:txBody>
      </p:sp>
      <p:sp>
        <p:nvSpPr>
          <p:cNvPr id="180" name="Shape 180"/>
          <p:cNvSpPr/>
          <p:nvPr/>
        </p:nvSpPr>
        <p:spPr>
          <a:xfrm>
            <a:off x="457200" y="1203479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Шаблон проектирования, по своей сути, это продуманное решение той или иной задачи.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Шаблон «Адаптер»</a:t>
            </a:r>
          </a:p>
        </p:txBody>
      </p:sp>
      <p:sp>
        <p:nvSpPr>
          <p:cNvPr id="186" name="Shape 186"/>
          <p:cNvSpPr/>
          <p:nvPr/>
        </p:nvSpPr>
        <p:spPr>
          <a:xfrm>
            <a:off x="457200" y="1203479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Адаптер</a:t>
            </a: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структурный шаблон, который позволяет использовать класс, реализующий нужные функции, но имеющий неподходящий интерфейс.</a:t>
            </a: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4319" y="2348640"/>
            <a:ext cx="4236119" cy="204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 его использовать?</a:t>
            </a:r>
          </a:p>
        </p:txBody>
      </p:sp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2240" y="1622879"/>
            <a:ext cx="5714280" cy="19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Шаблон «Метод-фабрика»</a:t>
            </a:r>
          </a:p>
        </p:txBody>
      </p:sp>
      <p:sp>
        <p:nvSpPr>
          <p:cNvPr id="199" name="Shape 199"/>
          <p:cNvSpPr/>
          <p:nvPr/>
        </p:nvSpPr>
        <p:spPr>
          <a:xfrm>
            <a:off x="457200" y="1203479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Фабрика </a:t>
            </a: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 порождающий шаблон, который представляет собой класс с методом для создания различных объектов.</a:t>
            </a:r>
          </a:p>
        </p:txBody>
      </p:sp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0" y="1920240"/>
            <a:ext cx="4417920" cy="2955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 его использовать?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4479" y="1752840"/>
            <a:ext cx="5714280" cy="19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</Words>
  <Application>Microsoft Office PowerPoint</Application>
  <PresentationFormat>Экран (16:9)</PresentationFormat>
  <Paragraphs>86</Paragraphs>
  <Slides>30</Slides>
  <Notes>30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30</vt:i4>
      </vt:variant>
    </vt:vector>
  </HeadingPairs>
  <TitlesOfParts>
    <vt:vector size="33" baseType="lpstr">
      <vt:lpstr>Office Theme</vt:lpstr>
      <vt:lpstr>Office Theme</vt:lpstr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Dikiy</cp:lastModifiedBy>
  <cp:revision>1</cp:revision>
  <dcterms:modified xsi:type="dcterms:W3CDTF">2017-05-21T12:26:10Z</dcterms:modified>
</cp:coreProperties>
</file>