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u.wikipedia.org/wiki/%D0%98%D0%BD%D1%84%D0%BE%D1%80%D0%BC%D0%B0%D1%82%D0%B8%D0%BA%D0%B0" TargetMode="External"/><Relationship Id="rId4" Type="http://schemas.openxmlformats.org/officeDocument/2006/relationships/hyperlink" Target="https://ru.wikipedia.org/wiki/%D0%9A%D0%BE%D0%BC%D0%BF%D1%8C%D1%8E%D1%82%D0%B5%D1%80%D0%BD%D0%B0%D1%8F_%D0%BF%D1%80%D0%BE%D0%B3%D1%80%D0%B0%D0%BC%D0%BC%D0%B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n.wikipedia.org/wiki/Data_source_name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PDO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57200" y="11958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«PDO – PHP Data Objects – это прослойка, которая предлагает универсальный способ работы с несколькими базами данных.»</a:t>
            </a:r>
          </a:p>
        </p:txBody>
      </p:sp>
      <p:pic>
        <p:nvPicPr>
          <p:cNvPr descr="https://habrastorage.org/getpro/habr/post_images/d82/078/923/d82078923b96f594fa24ab614aac02cd.png"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643758"/>
            <a:ext cx="5714999" cy="11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Другие полезные методы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457200" y="1348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lastInsertId()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exec()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quote()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rowCount()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PDO Транзакции 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457200" y="11958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Механизм транзакций реализован путем "временного сохранения" всех изменений и дальнейшего применения этих изменений, как единого целого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 проверяет возможность использования транзакций только на уровне драйвера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Подготовленные запросы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457200" y="11958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Большинство баз данных поддерживают концепцию подготовленных запросов. Что это такое? Это можно описать, как некий вид скомпилированного шаблона SQL запроса, который будет запускаться приложением и настраиваться с помощью входных параметров. У подготовленных запросов есть два главных преимущества:</a:t>
            </a:r>
            <a:br>
              <a:rPr lang="en-US" sz="1800"/>
            </a:br>
            <a:r>
              <a:rPr lang="en-US" sz="1800"/>
              <a:t>- Запрос необходимо однажды подготовить и затем его можно запускать столько раз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- Параметры подготовленного запроса не требуется экранировать кавычками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Ошибки и их обработка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PDO предлагает на выбор 3 стратегии обработки ошибок в зависимости от вашего стиля разработки приложений: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PDO::ERRMODE_SILENT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PDO::ERRMODE_WARNING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PDO::ERRMODE_EXCEPTION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Рефлексия 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457200" y="11958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В 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информатике</a:t>
            </a:r>
            <a:r>
              <a:rPr lang="en-US" sz="1800"/>
              <a:t> </a:t>
            </a:r>
            <a:r>
              <a:rPr b="1" lang="en-US" sz="1800"/>
              <a:t>отражение</a:t>
            </a:r>
            <a:r>
              <a:rPr lang="en-US" sz="1800"/>
              <a:t> или </a:t>
            </a:r>
            <a:r>
              <a:rPr b="1" lang="en-US" sz="1800"/>
              <a:t>рефлексия</a:t>
            </a:r>
            <a:r>
              <a:rPr lang="en-US" sz="1800"/>
              <a:t> означает процесс, во время которого 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программа</a:t>
            </a:r>
            <a:r>
              <a:rPr lang="en-US" sz="1800"/>
              <a:t> может отслеживать и модифицировать собственную структуру и поведение во время выполнения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Программы, написанные на языках программирования, поддерживающих рефлексию, наделены дополнительными возможностями, реализация которых на языках низкого уровня затруднительна. Перечислим некоторые из них: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поиск и модификация конструкций исходного кода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изменение имён классов и функций во время выполнения;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анализ и выполнение строк кода, поступающих извне;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создание интерпретатора байткода нового языка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Работа с консолью в PHP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457200" y="11196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PHP является одним из наиболее популярных языков программирования в вебе. Своей популярностью он в первую очередь обязан легкости в изучении и многофункциональности. Но сфера его применения не заканчивается только на создании простых веб-страничек. PHP-скрипты можно запускать из командной строки, что позволяет писать на нем полноценные консольные приложения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Список опций командной строки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275605"/>
            <a:ext cx="5429249" cy="149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Выполнение PHP-файлов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В CLI SAPI есть три различных способа запуска PHP-кода: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/>
              <a:t>Указание</a:t>
            </a:r>
            <a:r>
              <a:rPr lang="en-US" sz="1800"/>
              <a:t> конкретного файла для запуска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Передать PHP-код напрямую в командной строке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Передать запускаемый PHP-код через стандартный поток ввода (</a:t>
            </a:r>
            <a:r>
              <a:rPr i="1" lang="en-US" sz="1800"/>
              <a:t>stdin</a:t>
            </a:r>
            <a:r>
              <a:rPr lang="en-US" sz="1800"/>
              <a:t>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Интерактивная консоль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457200" y="10434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Начиная с версии PHP 5.1.0, модуль CLI SAPI предоставляет интерактивную консоль, доступную с помощью опции -a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1851669"/>
            <a:ext cx="25908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11760" y="418320"/>
            <a:ext cx="8512920" cy="61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172" name="Shape 172"/>
          <p:cNvSpPr/>
          <p:nvPr/>
        </p:nvSpPr>
        <p:spPr>
          <a:xfrm>
            <a:off x="457200" y="1203479"/>
            <a:ext cx="8225280" cy="2978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Зачем нужен PDO</a:t>
            </a:r>
          </a:p>
        </p:txBody>
      </p:sp>
      <p:pic>
        <p:nvPicPr>
          <p:cNvPr descr="Результат пошуку зображень за запитом &quot;Зачем это нужно&quot;"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1" y="1275605"/>
            <a:ext cx="3342283" cy="334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11760" y="418320"/>
            <a:ext cx="8512920" cy="61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178" name="Shape 178"/>
          <p:cNvSpPr/>
          <p:nvPr/>
        </p:nvSpPr>
        <p:spPr>
          <a:xfrm>
            <a:off x="311760" y="1152359"/>
            <a:ext cx="8512920" cy="3408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Поддержка СУБД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457200" y="11958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PDO_CUBRID ( CUBRID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PDO_DBLIB ( FreeTDS / Microsoft SQL Server / Sybase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PDO_FIREBIRD ( Firebird/Interbase 6 )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PDO_IBM ( IBM DB2 )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PDO_INFORMIX ( IBM Informix Dynamic Server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PDO_MYSQL ( MySQL 3.x/4.x/5.x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PDO_OCI ( Oracle Call Interface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PDO_ODBC ( ODBC v3 (IBM DB2, unixODBC and win32 ODBC)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PDO_PGSQL ( PostgreSQL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PDO_SQLITE ( SQLite 3 and SQLite 2 )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PDO_SQLSRV ( Microsoft SQL Server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PDO_4D ( 4D )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Подключение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457200" y="10434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800"/>
              <a:t>У PDO свой собственный хитровыдуманный способ соединения, называемый 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DSN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/>
              <a:t>Время</a:t>
            </a:r>
            <a:r>
              <a:rPr lang="en-US" sz="1800"/>
              <a:t> коннекта можно задать много опций</a:t>
            </a:r>
          </a:p>
          <a:p>
            <a:pPr indent="0" lvl="0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2130705"/>
            <a:ext cx="4700785" cy="29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Предопределенные константы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Классика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PDO::FETCH_BOTH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PDO::FETCH_NUM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PDO::FETCH_ASSOC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PDO::FETCH_OBJ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PDO::FETCH_LAZY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Самое полезное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PDO::FETCH_COLUMN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PDO::FETCH_KEY_PAIR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PDO::FETCH_UNIQUE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400"/>
              <a:t>PDO::FETCH_GROUP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rtl="0" algn="ctr">
              <a:spcBef>
                <a:spcPts val="0"/>
              </a:spcBef>
              <a:buSzPct val="25000"/>
              <a:buNone/>
            </a:pPr>
            <a:r>
              <a:rPr lang="en-US" sz="4000"/>
              <a:t>Предопределенные константы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rtl="0">
              <a:spcBef>
                <a:spcPts val="0"/>
              </a:spcBef>
              <a:buSzPct val="25000"/>
              <a:buNone/>
            </a:pPr>
            <a:r>
              <a:rPr b="1" lang="en-US" sz="1400"/>
              <a:t>Объектное ориентирование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lang="en-US" sz="1400"/>
              <a:t>PDO::FETCH_CLASS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lang="en-US" sz="1400"/>
              <a:t>PDO::FETCH_CLASSTYPE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lang="en-US" sz="1400"/>
              <a:t>PDO::FETCH_PROPS_LATE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lang="en-US" sz="1400"/>
              <a:t>PDO::FETCH_INTO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lang="en-US" sz="1400"/>
              <a:t>PDO::FETCH_SERIALIZE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b="1" lang="en-US" sz="1400"/>
              <a:t>Разное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lang="en-US" sz="1400"/>
              <a:t>PDO::FETCH_FUNC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lang="en-US" sz="1400"/>
              <a:t>PDO::FETCH_NAMED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rPr lang="en-US" sz="1400"/>
              <a:t>PDO::FETCH_BOUND</a:t>
            </a:r>
          </a:p>
          <a:p>
            <a:pPr indent="0" lvl="0" rtl="0">
              <a:spcBef>
                <a:spcPts val="0"/>
              </a:spcBef>
              <a:buSzPct val="25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Insert и Update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Вставка новых и обновление существующих данных являются одними из наиболее частых операций с БД. В случае с PDO этот процесс обычно состоит из двух шагов. (В следующей секции все относится как к UPDATE, так и INSERT)</a:t>
            </a:r>
          </a:p>
        </p:txBody>
      </p:sp>
      <p:pic>
        <p:nvPicPr>
          <p:cNvPr descr="https://habrastorage.org/getpro/habr/post_images/6ad/74a/c2e/6ad74ac2e218af19e39c8b4ed69ac0aa.png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643758"/>
            <a:ext cx="5714999" cy="11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en-US" sz="4000"/>
              <a:t>Выборка данных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457200" y="12720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en-US" sz="1800"/>
              <a:t>Преобразование объекта в массив при execute() приводит к тому, что свойства считаются ключами массива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  <p:pic>
        <p:nvPicPr>
          <p:cNvPr descr="https://habrastorage.org/getpro/habr/post_images/afe/7a3/3d8/afe7a33d8aac21f42488992cb5e5c8b8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3" y="2427733"/>
            <a:ext cx="5714999" cy="11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b="1" lang="en-US" sz="1800"/>
              <a:t>PDO::FETCH_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457200" y="11196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PDO::FETCH_ASSOC:</a:t>
            </a:r>
            <a:r>
              <a:rPr lang="en-US" sz="1400"/>
              <a:t> возвращает массив с названиями столбцов в виде ключей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PDO::FETCH_BOTH (по умолчанию):</a:t>
            </a:r>
            <a:r>
              <a:rPr lang="en-US" sz="1400"/>
              <a:t> возвращает массив с индексами как в виде названий </a:t>
            </a:r>
            <a:r>
              <a:rPr lang="en-US" sz="1400"/>
              <a:t>столбцов</a:t>
            </a:r>
            <a:r>
              <a:rPr lang="en-US" sz="1400"/>
              <a:t>, так и их порядковых номеров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PDO::FETCH_BOUND:</a:t>
            </a:r>
            <a:r>
              <a:rPr lang="en-US" sz="1400"/>
              <a:t> присваивает значения столбцов соответствующим переменным, заданным с помощью метода -&gt;bindColumn()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PDO::FETCH_CLASS:</a:t>
            </a:r>
            <a:r>
              <a:rPr lang="en-US" sz="1400"/>
              <a:t> присваивает значения столбцов соответствующим свойствам указанного класса. Если для какого-то столбца свойства нет, оно будет создано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PDO::FETCH_INTO:</a:t>
            </a:r>
            <a:r>
              <a:rPr lang="en-US" sz="1400"/>
              <a:t> обновляет существующий экземпляр указанного класса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PDO::FETCH_LAZY:</a:t>
            </a:r>
            <a:r>
              <a:rPr lang="en-US" sz="1400"/>
              <a:t> объединяет в себе PDO::FETCH_BOTH и PDO::FETCH_OBJ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PDO::FETCH_NUM:</a:t>
            </a:r>
            <a:r>
              <a:rPr lang="en-US" sz="1400"/>
              <a:t> возвращает массив с ключами в виде порядковых номеров столбцов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b="1" lang="en-US" sz="1400"/>
              <a:t>PDO::FETCH_OBJ:</a:t>
            </a:r>
            <a:r>
              <a:rPr lang="en-US" sz="1400"/>
              <a:t> возвращает анонимный объект со свойствами, соответствующими именам столбцов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br>
              <a:rPr lang="en-US" sz="1400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