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phpdoc.org/docs/latest/index.html" TargetMode="External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11760" y="418320"/>
            <a:ext cx="8518320" cy="6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Комментирование кода и генерация документации в PHP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311760" y="1152360"/>
            <a:ext cx="8518320" cy="34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Описание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основных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тегов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2" name="Table 2"/>
          <p:cNvGraphicFramePr/>
          <p:nvPr/>
        </p:nvGraphicFramePr>
        <p:xfrm>
          <a:off x="464760" y="1212480"/>
          <a:ext cx="8082360" cy="4514040"/>
        </p:xfrm>
        <a:graphic>
          <a:graphicData uri="http://schemas.openxmlformats.org/drawingml/2006/table">
            <a:tbl>
              <a:tblPr/>
              <a:tblGrid>
                <a:gridCol w="1308240"/>
                <a:gridCol w="3026160"/>
                <a:gridCol w="3748320"/>
              </a:tblGrid>
              <a:tr h="-8395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@ignore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@ignore [&lt;описание&gt;]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@ignore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@ignore описание почему мы игнорируем текущий элемент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@internal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@internal [описание]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@internal Этот комментарий не будет добавлен в документацию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@license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@license [&lt;url&gt;] [название]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@link http://кодер.укр/license.txt GNU Public License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@link GPL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@link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normal @link [url] [&lt;описание&gt;] inline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Больше информации об объекте ({@link http://кодер.укр/doc})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@link http://кодер.укр/doc дополнительная документация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@method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@method [возвращаемый тип] [название]([[тип] [параметр]&lt;, ...&gt;]) [&lt;описание&gt;]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@method string getStr()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@method setStr(integer $integer)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@name [имя]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@name $globalVarName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@package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@package [уровень 1]\[уровень 2]\...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@package Yii\Documentation\API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@param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@param [тип] [имя] [&lt;описание&gt;]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@param integer $value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@param integer $value описание переменной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@return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@return [тип] [&lt;описание&gt;]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@return integer количество строк.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@return string|null строка после проверки.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Описание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основных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тегов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4" name="Table 2"/>
          <p:cNvGraphicFramePr/>
          <p:nvPr/>
        </p:nvGraphicFramePr>
        <p:xfrm>
          <a:off x="464760" y="1212480"/>
          <a:ext cx="8298360" cy="3148920"/>
        </p:xfrm>
        <a:graphic>
          <a:graphicData uri="http://schemas.openxmlformats.org/drawingml/2006/table">
            <a:tbl>
              <a:tblPr/>
              <a:tblGrid>
                <a:gridCol w="1733040"/>
                <a:gridCol w="2593800"/>
                <a:gridCol w="3755880"/>
              </a:tblGrid>
              <a:tr h="-8395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@see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@see [url | метод | переменная] [&lt;описание&gt;]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@see http://кодер.укр/doc Подробная документация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@since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@since [версия] [&lt;описание&gt;]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@since 1.0.2 Добавлен аргумент $b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@static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@static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@static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@subpackage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@subpackage [имя]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@subpackage Documentation\API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@todo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@todo [описание]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@todo исключить возможность вызова без авторизации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@throws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@throws [тип] [&lt;описание&gt;]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@throws InvalidArgumentException если элемент не массив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@uses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@uses [метод|переменная] [&lt;опимание&gt;]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@uses MyClass::$items для получения счетчика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@var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@var [тип] [имя] [&lt;описание&gt;]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@var string $value строка с данными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@version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@version [&lt;вектор&gt;] [&lt;описание&gt;]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@version 1.1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Преимущество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Код с комментариями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Подсказку IDE при использовании функций, методов и свойств, которые были прокомментированы с помощью docBlock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Автоматически сгенерированную документацию с помощью phpDocumentor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Удобство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использования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докблоков в IDE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i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/** @var Rabbit $rabbit */</a:t>
            </a:r>
            <a:endParaRPr b="0" i="1" lang="en-US" sz="2000" spc="-1" strike="noStrike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foreach ($rabbits as $rabbit) {</a:t>
            </a:r>
            <a:endParaRPr b="0" i="1" lang="en-US" sz="2000" spc="-1" strike="noStrike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i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$rabbit-&gt;doSomething();</a:t>
            </a:r>
            <a:endParaRPr b="0" i="1" lang="en-US" sz="2000" spc="-1" strike="noStrike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i="1" lang="en-US" sz="2000" spc="-1" strike="noStrike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3571920" y="2529360"/>
            <a:ext cx="5114520" cy="165708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4366440" y="1097280"/>
            <a:ext cx="3771720" cy="10472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Как соблюдать стили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комментирования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548640" y="1097280"/>
            <a:ext cx="4695480" cy="193320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1463040" y="3208320"/>
            <a:ext cx="6324120" cy="163800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Генерация документации с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помощью phpDocumentor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i="1" lang="en-US" sz="2000" spc="-1" strike="noStrike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composer require --dev "phpdocumentor/phpdocumentor:2.*"</a:t>
            </a:r>
            <a:endParaRPr b="0" i="1" lang="en-US" sz="2000" spc="-1" strike="noStrike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phpdoc -d src/</a:t>
            </a:r>
            <a:endParaRPr b="0" i="1" lang="en-US" sz="2000" spc="-1" strike="noStrike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Спасибо за внимания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Комментарии – важная часть PHP кода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Полными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Точными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Актуальным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548640" y="3328200"/>
            <a:ext cx="81374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PHPDoc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(он же PHPDocumentor) — приложение(точнее скрипт) позволяющие генерировать документацию основанную на PHPDoc-комментариях.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Характеристик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комментариев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Неактуальность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Избыточность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Неполнота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Недостоверность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Неочевидность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Так что,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комментарии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вообще не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писать?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Писать, но нужно брать за них ответственность. Вот моменты, когда они необходимы: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Информативность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2c373c"/>
                </a:solidFill>
                <a:uFill>
                  <a:solidFill>
                    <a:srgbClr val="ffffff"/>
                  </a:solidFill>
                </a:uFill>
                <a:latin typeface="museo sans cyrl;Helvetica"/>
                <a:ea typeface=""/>
              </a:rPr>
              <a:t>Намерения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2c373c"/>
                </a:solidFill>
                <a:uFill>
                  <a:solidFill>
                    <a:srgbClr val="ffffff"/>
                  </a:solidFill>
                </a:uFill>
                <a:latin typeface="museo sans cyrl;Helvetica"/>
                <a:ea typeface=""/>
              </a:rPr>
              <a:t>Предупреждения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2c373c"/>
                </a:solidFill>
                <a:uFill>
                  <a:solidFill>
                    <a:srgbClr val="ffffff"/>
                  </a:solidFill>
                </a:uFill>
                <a:latin typeface="museo sans cyrl;Helvetica"/>
                <a:ea typeface=""/>
              </a:rPr>
              <a:t>Усиление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Варианты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размещения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документации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ReadMe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отдельной папке docs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Возле кода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phpDocument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Есть отдельный вид комментариев в PHP, который имеет свой устоявшийся стандарт — это докблоки (DocBlock)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DocBlock — это комбинация DocComment и помещенных в него описаний по стандарту PHPDoc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https://phpdoc.org/docs/latest/index.html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Правила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Комментарий должен находиться перед документируемым элементом (классом, функцией, переменной, константой)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Строка комментария должна начинаться с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Блоки разделяются пустыми строками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Теги также могут находиться в описании объекта, такие теги заключаются в {} скобки и называются инлайн (inline) теги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Тег должен начинаться с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Пример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&lt;?php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/**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Имя или краткое описание объекта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Развернутое описание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Здесь мы будеи использовать инлайн {@inlinetag} тег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@имя_тега значение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@return тип_данных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Описание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основных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тегов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0" name="Table 2"/>
          <p:cNvGraphicFramePr/>
          <p:nvPr/>
        </p:nvGraphicFramePr>
        <p:xfrm>
          <a:off x="388080" y="1081800"/>
          <a:ext cx="8298720" cy="2850120"/>
        </p:xfrm>
        <a:graphic>
          <a:graphicData uri="http://schemas.openxmlformats.org/drawingml/2006/table">
            <a:tbl>
              <a:tblPr/>
              <a:tblGrid>
                <a:gridCol w="1553400"/>
                <a:gridCol w="2850120"/>
                <a:gridCol w="3679200"/>
              </a:tblGrid>
              <a:tr h="-8395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@access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@access [private | protected | public]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@access private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@author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@author [имя автора] [&lt;email адрес&gt;]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@author Coder UA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@category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@category [описание]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@category MyCategory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@copyright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@copyright [описание]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@copyright Copyright (c) 2014, Coder UA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@deprecated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@deprecated [&lt;версия&gt;] [&lt;описание&gt;]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@deprecated 1.0.0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@example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@example [путь] [&lt;стартовая линия&gt; [&lt;количество строк&gt;] ] [&lt;описание&gt;]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@example myExample.php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@final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@final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@final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@filesource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@filesource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@filesource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@global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@global [тип] [имя] [&lt;описание&gt;]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@global string $gStr глобальная строчная переменная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2017-04-24T15:33:23Z</dcterms:modified>
  <cp:revision>142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29</vt:i4>
  </property>
</Properties>
</file>