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</a:p>
        </p:txBody>
      </p:sp>
      <p:sp>
        <p:nvSpPr>
          <p:cNvPr id="157" name="Shape 157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Object Notation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Возможности</a:t>
            </a:r>
          </a:p>
        </p:txBody>
      </p:sp>
      <p:sp>
        <p:nvSpPr>
          <p:cNvPr id="213" name="Shape 213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найти все последовательности символов «кот» в любом контексте, как то: «кот», «котлета», «терракотовый»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найти отдельно стоящее слово «кот» и заменить его на «кошка»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найти слово «кот», которому предшествует слово «персидский» или «чеширский»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убрать из текста все предложения, в которых упоминается слово кот или кошка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проверка наличия искомого образца в заданном тексте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определение подстроки текста, которая сопоставляется образцу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определение групп символов, соответствующих отдельным частям образца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Composer</a:t>
            </a:r>
          </a:p>
        </p:txBody>
      </p:sp>
      <p:sp>
        <p:nvSpPr>
          <p:cNvPr id="219" name="Shape 219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такое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Composer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Это пакетный менеджер, набор ПО для установки, удаления, настройки, обновления различных компонентов ПО для языка PHP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делает Composer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 описываете в </a:t>
            </a:r>
            <a:r>
              <a:rPr lang="en-US" sz="1800"/>
              <a:t>своем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проекте только лишь те библиотеки, от которых непосредственно зависит ваш код проекта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Composer сам находит нужные версии библиотек для всего проекта, скачивает и устанавливает их в папку вашего проекта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каких случая просто необходим Composer: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 вас есть проект, он зависит от других библиотек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Некоторые из этих библиотек также зависят и от других библиотек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720" y="4047480"/>
            <a:ext cx="1860479" cy="10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Установка</a:t>
            </a: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360" y="-18719"/>
            <a:ext cx="4937399" cy="516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Composer files</a:t>
            </a:r>
          </a:p>
        </p:txBody>
      </p:sp>
      <p:sp>
        <p:nvSpPr>
          <p:cNvPr id="232" name="Shape 232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composer.json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composer.lock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или Update</a:t>
            </a:r>
          </a:p>
        </p:txBody>
      </p:sp>
      <p:sp>
        <p:nvSpPr>
          <p:cNvPr id="238" name="Shape 238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Команда </a:t>
            </a:r>
            <a:r>
              <a:rPr b="0" i="1" lang="en-US" sz="18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composer install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делает следующее: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Проверяет существует ли composer.lock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нет, резолвит зависимости и создаёт его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composer.lock существует, устанавливает версии, указанные в нём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Команда </a:t>
            </a:r>
            <a:r>
              <a:rPr b="0" i="1" lang="en-US" sz="18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composer update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Проверяет composer.json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Определяет последние версии на основе указанных в этом файле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Устанавливает последние версии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Обновляет composer.lock в соответствии с установленными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Выкладка (deploy)</a:t>
            </a:r>
          </a:p>
        </p:txBody>
      </p:sp>
      <p:sp>
        <p:nvSpPr>
          <p:cNvPr id="244" name="Shape 244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Наличие файла composer.lock обеспечивает консистентность между кластерами серверов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Autoloading</a:t>
            </a:r>
          </a:p>
        </p:txBody>
      </p:sp>
      <p:sp>
        <p:nvSpPr>
          <p:cNvPr id="250" name="Shape 250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Autoloading — отвечает за генерацию автозагрузчика описанных в подразделе классов и файлов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Раздел может включать один или несколько подразделов: 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Psr-0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Classmap</a:t>
            </a:r>
          </a:p>
          <a:p>
            <a:pPr indent="-31154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Psr-0</a:t>
            </a:r>
          </a:p>
        </p:txBody>
      </p:sp>
      <p:sp>
        <p:nvSpPr>
          <p:cNvPr id="256" name="Shape 256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Подраздел psr-0 отвечает за добавление в автозагрузчик пакетов, именование в которых удовлетворяет требованиям стандарта PSR-0.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Подраздел представляет собой объект, свойствами которого является имя пакета или поставщика, а значением свойств — директория, в которой находится директория пакета или директория поставщика с поддиректориями пакетов этого поставщика (см. PSR-0).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classmap</a:t>
            </a:r>
          </a:p>
        </p:txBody>
      </p:sp>
      <p:sp>
        <p:nvSpPr>
          <p:cNvPr id="262" name="Shape 262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Подраздел classmap отвечает за описание файлов классов, именование которых не соответствует стандарту PSR-0.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Подраздел представляет собой массив файлов и директорий, на основе которых нужно сгенерировать маппинг.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Существует возможность описания отдельного файла класса и описания директории для последующего создания описания всех файлов классов, находящихся в директории (рекурсивно).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</a:p>
        </p:txBody>
      </p:sp>
      <p:sp>
        <p:nvSpPr>
          <p:cNvPr id="268" name="Shape 268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Подраздел files отвечает за описание файлов, которые нам необходимо подключать в самом начале </a:t>
            </a:r>
            <a:r>
              <a:rPr lang="en-US" sz="2000"/>
              <a:t>выполнения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приложения.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Подраздел представляет собой массив файлов, которые должны быть подключены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</a:p>
        </p:txBody>
      </p:sp>
      <p:sp>
        <p:nvSpPr>
          <p:cNvPr id="163" name="Shape 163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текстовый формат, полностью зависимый от языка реализации, но он использует соглашения, знакомые программистам C- подобных языков, таких как C, C++, C#, Java, JavaScript, Perl, Python и многих других. Эти свойства делают JSON идеальным языком обмена данными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JSON - это не язык программирования.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JSON - это не часть JavaScript.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Парсеры JSON существуют также во многих других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языках программирования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137160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Генерируем автозагрузчик</a:t>
            </a:r>
          </a:p>
        </p:txBody>
      </p:sp>
      <p:sp>
        <p:nvSpPr>
          <p:cNvPr id="274" name="Shape 274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 того, как мы описали все необходимые нам пакеты и файлы, генерируем автозагрузчик: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20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php composer.phar install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20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$loader = require_once __DIR__.'/vendor/autoload.php';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9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Packagist</a:t>
            </a:r>
          </a:p>
        </p:txBody>
      </p:sp>
      <p:sp>
        <p:nvSpPr>
          <p:cNvPr id="280" name="Shape 280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680" y="1063440"/>
            <a:ext cx="5120639" cy="384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311760" y="418320"/>
            <a:ext cx="8512920" cy="618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287" name="Shape 287"/>
          <p:cNvSpPr/>
          <p:nvPr/>
        </p:nvSpPr>
        <p:spPr>
          <a:xfrm>
            <a:off x="457200" y="1203479"/>
            <a:ext cx="8225280" cy="2978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Создать объект галереи, будет содержать перечень</a:t>
            </a:r>
          </a:p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картинок. Каждая картинка описана объектом: имя, путь</a:t>
            </a:r>
          </a:p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 картинке и дата добавления. </a:t>
            </a:r>
            <a:r>
              <a:rPr lang="en-US" sz="1600"/>
              <a:t>Сериализовать</a:t>
            </a: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объект</a:t>
            </a:r>
          </a:p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галереи в формат JSON такими способами (а результат</a:t>
            </a:r>
          </a:p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вывести в консоль):</a:t>
            </a:r>
          </a:p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▫ Сохранить всю информацию.</a:t>
            </a:r>
          </a:p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▫ Так, чтобы сохранить только имена картинок.</a:t>
            </a:r>
          </a:p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▫ Таким образом, что если картинка не имеет имени, это не</a:t>
            </a:r>
          </a:p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хранить ее вообще.</a:t>
            </a:r>
          </a:p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Розпартисы </a:t>
            </a:r>
            <a:r>
              <a:rPr lang="en-US" sz="1600"/>
              <a:t>сериализованные</a:t>
            </a: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объекты и вывести их в</a:t>
            </a:r>
          </a:p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консоль таким образом, чтобы дата была объектом Date, а не</a:t>
            </a:r>
          </a:p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строкой. </a:t>
            </a:r>
          </a:p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311760" y="418320"/>
            <a:ext cx="8512920" cy="618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293" name="Shape 293"/>
          <p:cNvSpPr/>
          <p:nvPr/>
        </p:nvSpPr>
        <p:spPr>
          <a:xfrm>
            <a:off x="311760" y="1152359"/>
            <a:ext cx="8512920" cy="3408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Формат JSON</a:t>
            </a:r>
          </a:p>
        </p:txBody>
      </p:sp>
      <p:sp>
        <p:nvSpPr>
          <p:cNvPr id="169" name="Shape 169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String, Number, Booleans, null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– не поддерживает: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переменные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</a:t>
            </a:r>
          </a:p>
          <a:p>
            <a:pPr indent="-330599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Сериализация</a:t>
            </a:r>
          </a:p>
        </p:txBody>
      </p:sp>
      <p:sp>
        <p:nvSpPr>
          <p:cNvPr id="175" name="Shape 175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Сериализация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это процесс перевода какой-либо структуры данных в последовательность битов. В  случае с сериализацией php, происходит преобразование сложной структуры хранения данных в простую текстовую строку.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Десериализация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это обратная операция, когда из одной строки, на выходе получаем сложную структуру.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 для сериализации</a:t>
            </a:r>
          </a:p>
        </p:txBody>
      </p:sp>
      <p:sp>
        <p:nvSpPr>
          <p:cNvPr id="181" name="Shape 181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ceриализацию любой переменной PHP можно осуществить с помощью функции </a:t>
            </a:r>
            <a:r>
              <a:rPr b="0" i="1" lang="en-US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serialize ()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восстановления структуры данных из ее сериализованного представления в PHP предусмотрена функция </a:t>
            </a:r>
            <a:r>
              <a:rPr b="0" i="1" lang="en-US" sz="20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unserialize()</a:t>
            </a:r>
          </a:p>
        </p:txBody>
      </p:sp>
      <p:sp>
        <p:nvSpPr>
          <p:cNvPr id="182" name="Shape 182"/>
          <p:cNvSpPr/>
          <p:nvPr/>
        </p:nvSpPr>
        <p:spPr>
          <a:xfrm>
            <a:off x="733320" y="2011680"/>
            <a:ext cx="7952759" cy="23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 $a = array("field1" =&gt; "text", "field2" =&gt; "text", 0 =&gt; 3, 1 =&gt; "text4"); $b = serialize($a); ?&gt;</a:t>
            </a:r>
          </a:p>
        </p:txBody>
      </p:sp>
      <p:sp>
        <p:nvSpPr>
          <p:cNvPr id="183" name="Shape 183"/>
          <p:cNvSpPr/>
          <p:nvPr/>
        </p:nvSpPr>
        <p:spPr>
          <a:xfrm>
            <a:off x="733679" y="2479680"/>
            <a:ext cx="6123960" cy="23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a:4:{s:6:"field1";s:4:"text";s:6:"field2";s:4:"text";i:0;i:3;i:1;s:5:"text4";}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640" y="1014120"/>
            <a:ext cx="4862879" cy="392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__sleep и __wakeup</a:t>
            </a:r>
          </a:p>
        </p:txBody>
      </p:sp>
      <p:sp>
        <p:nvSpPr>
          <p:cNvPr id="195" name="Shape 195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вы хотите, чтобы перед тем, как объект преобразуется в строку, или перед тем, как объект образуется из строки, что-то происходило, то используйте магические методы </a:t>
            </a:r>
            <a:r>
              <a:rPr b="0" i="1" lang="en-US" sz="20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__sleep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1" lang="en-US" sz="20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__wakeup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методе </a:t>
            </a:r>
            <a:r>
              <a:rPr b="0" i="1" lang="en-US" sz="20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__sleep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вы обязаны вернуть массив, содержащий названия полей, которые должны быть включены в строку. Таким образом, вы можете исключить поля, которые вам не нужны в результирующей строке.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Зачем это нужно?</a:t>
            </a:r>
          </a:p>
        </p:txBody>
      </p:sp>
      <p:sp>
        <p:nvSpPr>
          <p:cNvPr id="201" name="Shape 201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Сериализация - нужна для того, чтобы преобразовать обычный php объект в строку, которую сможет понять скрипт.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Регулярные выражения</a:t>
            </a:r>
          </a:p>
        </p:txBody>
      </p:sp>
      <p:sp>
        <p:nvSpPr>
          <p:cNvPr id="207" name="Shape 207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8755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Регуля́рные выраже́ния — формальный язык поиска и осуществления манипуляций с подстроками в тексте, основанный на использовании метасимволов</a:t>
            </a:r>
          </a:p>
          <a:p>
            <a:pPr indent="-38755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Паттерн или образец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(pattern) — задает правило поиска, также иногда называют шаблоном, маской.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Метасимволы или спецсимволы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операции специального синтаксиса использующегося при составлении шаблонов. Это так называемые команды регулярного выражения.</a:t>
            </a:r>
          </a:p>
          <a:p>
            <a:pPr indent="-353259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Модификаторы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задают дополнительные условия поиска, такие как учет регистра и области поиска.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