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26"/>
  </p:notesMasterIdLst>
  <p:sldIdLst>
    <p:sldId id="282" r:id="rId6"/>
    <p:sldId id="266" r:id="rId7"/>
    <p:sldId id="267" r:id="rId8"/>
    <p:sldId id="285" r:id="rId9"/>
    <p:sldId id="268" r:id="rId10"/>
    <p:sldId id="269" r:id="rId11"/>
    <p:sldId id="270" r:id="rId12"/>
    <p:sldId id="271" r:id="rId13"/>
    <p:sldId id="284" r:id="rId14"/>
    <p:sldId id="283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0834" name="AutoShape 2" descr="Результат пошуку зображень за запитом &quot;сес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36" name="AutoShape 4" descr="Результат пошуку зображень за запитом &quot;сес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38" name="AutoShape 6" descr="Результат пошуку зображень за запитом &quot;сес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40" name="AutoShape 8" descr="Результат пошуку зображень за запитом &quot;сес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44" name="AutoShape 12" descr="Результат пошуку зображень за запитом &quot;сеси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46" name="AutoShape 14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48" name="AutoShape 16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50" name="AutoShape 18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52" name="AutoShape 20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54" name="AutoShape 22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56" name="AutoShape 24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58" name="AutoShape 26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0860" name="AutoShape 28" descr="data:image/jpeg;base64,/9j/4AAQSkZJRgABAQAAAQABAAD/2wCEAAkGBxITEhUSExIVFhUXGBoWFRgYFRgYGxUXGBkYGhkYFxcfICggGB0nHhcYIjIhJSkrLi4uGB8zODMsNyguLisBCgoKDg0OGxAQFzcZFR0rKystLS0tKystKysrLSstLSstKy0tNC0rLS0tKy0rLS0tMjcrLS0tLS0rKzcrKysrLf/AABEIALIBHAMBIgACEQEDEQH/xAAcAAACAgMBAQAAAAAAAAAAAAAABgUHAQIEAwj/xABQEAACAQMCAgYGBQYJCgYDAAABAgMABBESIQUxBhMiQVFhBxQycYGRQlRikqEWI1KCsdEVJVNyorKzweEXJDNDY4OTwtLwCDVEdMTxNmTT/8QAGAEBAQEBAQAAAAAAAAAAAAAAAAECAwT/xAAeEQEBAQEAAgMBAQAAAAAAAAAAARECMUEDIWESUf/aAAwDAQACEQMRAD8AtSiiivSwKKKKAoooZgBk7Acz4UBRWsUqsMqwYeKkEfMVr6wn6a/eFB6UVhHB5EH3HNaxTo2QrKxHPDA49+OVBvRWvWrnGoZ8MjPyoeRRzYD3kCg2orVJVPJgfcQa2oCiiigK8b27SJGlkYKijLMe795JwABuSQBXtStAJr4esRGMDtGxV8lF0kqbybHtNz6te7Y8z2c9dYSIXiPGrlWLy3slvJIx9Ws47dJnCDOOtTSXZyNyFIC7jPhB/wCVC8hmWG7iWKMuMzG2lRjEPaKws27Z2zyHgabuHWcGJpraUwW5B9Y4jJpMlyRsRCz7CMY5hdGwChvo9XDeCRsrSRIbWDnJdSrm7uQOZVnGqCP7RGceyqjDHj/VbxCWPpDguZ3ihvo4k6ksr3Fuc9Yp5DDqpGnJwd9vlno/0gubyPqXurbVKNSeqB3uOp79aKStsSCO2zgrqxgNgj1k6U8Agcx21p67N3mKDr3Y/pNPJu/P2smua6spb6ZZ2sDaxJHIiiGXRM5kAA1tGAAoAPZJPcMYzT+qmOriHG7N447aCKJjDkwi3uIknjYA56gI7lnO+Qdm+lXdwHpnG5WOUsG1dWXZOrKyH2Y54zvDI3d9FiNiCQtcdtxu4W2itLvhMVxFHGsbFJI3DBABkROoIOBn31F8X6DWfEI5ZOF3M0dwq6Xt5WkGRnUsbpJ24xnBXmvLbvCWxcWdWKXegXHDd2il8ieI9RcKwwVmjwGyPPY/EjuqYv8AiMcONZOW2UAZJ9wrvLrDqoqObjkAQSajpJ07KchgM4I7q1PHodJc6wAQu6HmQSP6pqiToqM/h6HSW7YAIByhG7Zxj5Gt4eNQsGbLAKMkspHM4GPE57qCQorgs+MwyZAYjSNR1DT2f0vdWtrxuGRtCk5OdOVIDY54PwoJGio3+HYNAk1HBYqOyckgAnA+IrMXG4W1nLDQMtqUjAzjl47igkaKjbfjkLsqDVlvZypAPxqSoCiiigKKKKAqnvS7eyXHELThmspC5i14+k0smjJHfpA28yauGq/9JPQie6lhvbN1W5h0jDHAYI2tCpOwYMTz2IPPbfPXhY8OB+j6ew4kk1lIBaEKJkkkOpgchgAFw2NmGcb7VUtu9iLq59dW4Zdb6OoKAhtZzq1d2Ktvo30f4rPfJfcRkESxgYhifZyudOpVYrjJ1HJJPLlUDwbopxyyuLia2ig/PM2dciN2dZYbahg1iz8VH9LLuK14PbxWJmSG9kkkfrGXXpUKhQldsEhcjwGO8ipYei6eD1O54dNpnVQ0xkchSxCt2Qqk6TllKnmMedS/G+iV/wASsNF71Ud3HKzQ6caChVRpYqTjJzv9kVGQdF+OXb28V3IsEFv2dccgDyLgA+wTliFAydIGSceLPwcaf/lu47//AIdK3VwDiFx/DfrOoliNHe2rY776NPs42xirIXofdDj/APCGhfV8+1rXOPVur9jOfa2rq4F0YupOKzcQvo1ChdFsmpX0qeyMgEgELnPnITTKFP0B6fWbzT7OhdOeeNZxn4VdNVz6MOiN1ZXF1JOiqsoGjDq30ydwOWxFWNW+PCUUUUVpET0svzDaTOvt6CkQ5lpZOxEAPN2WoHidm0Pq9hFlurgSBh3SDADBsc1JzkedS06C5vkU7w2IFxLgZ1XDA9QgHeUXVIRzBaPxpg6PWGxnkjAlck5PtBT3fZ7zjzrj3drUbWfA11rNN25VACLk9VDp5dTH7Kn7WNXnjACxxm0bi1w1o7tHZQsRKFbD3UiHBQHmsa957ycDkSHLjnE0trea4f2YkZz56RkAeZO3xpa9Flk8dgs020k7NcSEjBzKS5z4c/wrCp/h/R20gUJDbRRgctKAH3lhuT55ro1MpGQ2PEdsfEe0PxrsooI65t4X2IG/eo3+I7/iCKU+kHAniIvbUhpoMshH+tQbvAx8GGQM7BsHYjBfcV5XL6VZsZwCceOBmgrtCkXEo7qE/wCbcUhDeQuY11qfAa4tW3eympDjEbLcQz6GdFBVgoyR7W+P1vwqL4tYyK03D0G2k8R4Y23YlicO9v7tTbfYlI7qarG6WWNJV9mRFdfcwBH7a6/HfrGaWuJo7xIwt2jzKWwinURj22AGx99Y4kHeAKq3LESg/nVJbBVuWO4Y+ZpsorohUv8AU9uyKtyxDqfzqknBDDs47tvxrM8LywOii5ZgVfEw5gZBCfPOPIU1UUC7IWuFZVtypEWnW66W1D6C57jy+dHDZWIhiNs2YwQzupGjzQkbk4/ZTHRQJkFk/qyL1cgl67sHSw0AhMs22w2H/YNdAsmD3QkWSQFBhtJy7ZUjBA3OcfKmqigVbSxlWW1La27O+QcR88Lnu2xzprrFFAUUUUBRRRQFFFFAUUUUBRRRQFFFFAUVpDMrqGRgysAVKkEEHkQRzHnW9AVxcb4oltC8zgnSOyqjLSOdkjQd7MxAA867ahuFW/rd/I7j81YsEiX9O5eMM0rd3YSQKo8WY+FZ6uQiT6IcDMdmEuVVppi01yCAQZZDkr35CgKg8kFMESBQAOQGB37Ct6helPHRaxqVQyzyt1dvCvOWQ8hn6KAZZmOygHyB4Nlzp8xvbiDhEe4crcXh7kgjbKq3m7hfu+dNXGRpg6tB7TRxADuV3VCfgpJ+FcPRLo+bYSSysJLq4YSXMgGAWAwqIOYjQbKD7++pbiFkJl0ksMMrAqcEMpBH7MfGg6lOd6yTXhY2oiQICSBncnJOSScn3mvc0Hlbzq41IwI8RXhfXDdWzRKHYHGnxwwDD34zt30spxQW11LCBnI1AZwN+Xy5f/VevB+LGPKsNWtgc5xgtsTQcXGRJFFwmeRSJIp4YpB3hbiNoGBxz7Tp8q9+ibf5nCB9FdH/AAyU/wCWvH0qzFYrIDbVfwg/qrK4/pIp+Fc/o7kLWEbE5Jef+3lrfx+UpkooqO6QcUFtbvNjUVwFHizEAZ8sn8K7MpGilThHFL8vCZokeKZNeqNW/NZGV1nl3jbz57VF8E6U3lwVAmskJYKEfWrtnHsgZznOB5ipph/opLk6Q3s0lwbRIzHbnGllZnl3I7OP5pONu7nXSekc/rcUJj0q8BldCp1hgkjFQc+KAcqaGuiq4fptdmFpw9qva0iLtGTH6WNW6+dTy8buDdCEaNJtuvHZOdRTxzy1/hTTDTRSNH0ouzbW0wEeqacxHsHGMgLgaueQ/wCFPRpoxXjd3ARdR37gPE17V4XtvrXTnB5j31R4NfMA2pMFcHnsckd/xoXiB0liowAMYcHc8gfCiS2lZWDMMnGAM4GCN61FixUqdA2GCoOcjx8e/wCdBt68wDakwQAw32IJHf3c6G4gcgBRnSGOWA5jOB41lraVlYMw3AAAzjYjc/Kj1Ikrq0kKmkebY5nyoPe0n1qGxjn+Fe1eFjCUQKcZ35V70BRRRQc/ErJZonhfOl1Ktjng+/I+BBB76g16E2wk63MmrUj8005jUoOxo04wTtjs/R04pkoqZBDcB6MwWjFoi5LIkZLMDlYwAvcN8CpmiigK4eg3+l4j/wC8/wDjW1d1RXQ6TTf8Sh7tUE4/3kIQ/jDWPk8LDXeXaRIZJG0qoyT4d3x32xSl0XmN7ey35GIY09XtQ3PGrMsmO7UwC+5B41JdPj/mT+bJ/XWlr0UXQSIwjvuJyB4KC528N/765NHeyuC80+PZQpEPNgutiP8AiKPeprpsoCiBS2ojO+MZySdx41D8OsbiO5c5HUM0j89y0nVkZGM5BEnfjBHicL/HLi9a/WCCZgd2QdnSigDUzgg5XcDkTlh76B3ukk5owB8GXI+ec1EQ8ZnD9VLb4fOFIfsSDuZWI5eIO48ORPPxLit7arqkgFwg9prdG1DzaEsWx/M1+4VG2fTfhVzJHK1yI5Yg6iKTKEFtOcqwBJGkY+NAt9IruVeKyF48MLcacZ0yEazhSeeNSA/zqiOjfSBnheVyOtILGPtdnDFdJzjtc/Admpzp9x+G4mgSAq7R9ZIzBhsCoRQ2MkAk7Z/RO21cXQzoi8is5jWK3k7c07jD3Ktk4iGrKIcntHG3s5zkBvx9mmg4dcl20yXMRiU5wFWK4Ytg+ORj3VP+jYfxbB59YfnNIa4ek92ZbyzhVVMEcjRRlVK5lMRK6QdtCojrkd7Y7jXd6ND/ABZan7Lf2j1v4/KUzVH9IOFi5t3hJ0lsFT4MpBGfLI+RqQorsyVuD8M4gGiWaWNYoU0aYyx63AwuvI8hv5ct81FcE6M31vgKlk2GDanDM68vZbSMcsjzp+oqYE1uj17DJOLSSIRznVqYsHi3J7OAf0iM793KupeATi9huC6yLHDoZmJDu+mQZxjABLDv2poopgRbnobM9vLqEJupZusLZOlU/RVtORzPd4eFTcPDLhbgSYh0C2EIO+vUANuWNGrep+imGlOLgl0Le2j022qKbrGAB0quSQU29rdufjTbWKKYCiiiqCiiigKKKKAqK450itbTT18uktnSArMSBzOlQSB51K0kdIo5IOJJem3lnhMBixEmtkftc17gc8/tH3GUTV90wsYljd5+zKpeMhJGDKDg+ypwc7YODWJumVisKTmfsSFgnYk1MVOGwmnVgHvIxSPxbh8wNi62dxbqqSFktQ0jxamOMMRgMc5IPcT313ydak9lfG3vJYo43idXjBnVh1ih3QHHa1A55YHuFTVOMfSW0YwBZgfWCRDhXOoqQCCdPYIJAw2K4penfDlYr6xkg47McrDPkwQg+8GlqPh8pm4a4sWt1EsjuihnEYJjw0hx2Cccj4VDXvR+cWrGJLhYfW/zVuyMSIwrfnnBXUOWN+475501FxUrcd6axRS+q28b3d2f9TDvo85X3CAd/MjvxzqLu+LTcUleG0n9XsIyVuLzYGVu+K2J8vpfHlgMzcD4altH6tYWQjVh2pJZGid1xjrW0q0meYAbQcjYADIz13/iyIy24Fxq5w1xdxWKnfqoIxLIB4NKxwG81yK6uhvBfVOI3UbXM1w7W1vIXlILD85cLpGO7YfOl3p90L4lIjSRLaTYUnBE5n2/QeR21Hmea8hgGof/AMP97K93MZZWkLW+AWYsy9VIvZJO4x1ox5HywOdtrS3+ltvrs5h4IXHvTt/8tUv0K6QGDiDo2QgY4JBwTrZn0nvIWRcjwzV68Ti1wyJ+kjr81Ir57gt+sa4XOGWZZEP6LGOMj4HcHxBIqD6NB2zST0h4hFbcTt7lzhDG1tM3dGZWRo2fwGY1Unu1AnYGvfo10oj9X0ynHVrgkBm2Ud4AJJwO4b1DX3B5bx5rmKG4RHwpiuAqMxCgdZEjEjQy6QUfTuucA5oHniN3OjQiKDrVd9MzdYqdTHgnrMH298bCqq6aXr8V4glnZW6TQwHNzPoVlLfyfWkYAGByOSc9wrtt/R1PN+am1xQYwwF1MdtuytuJGjAxnm2BtseVWRwLg0FpCkFvGEjUbAd572Y82Y95NBTXH+irWqrb9VpNyyxoIMAu7HGNWNsDOSeQzVmXTXcMPVNZQ3MSqFxFKsWVAxgxS9lQAP5Q8u6vPphdxRXnDZJtk62VAx5JI8RVC3gPaGe7Oa8vSFxqW1hkYNCI5IXhiUluue6kIWMIPZKAFie/agieBcft+K3kDQQyItqpnlLqqhXZHihjGCQ2RJI+oHGIx410+jxMcNtR4If6zUeiLhyQwSIigboCQMaiFI1HxJr16FLptBH/ACUs8X/DnlX+6t/H5Sp2itdYrJcV2ZZorBcUaxQZorBcVkHNAUUUUBRRRQFFFFAUUUUBRRmigKKM0UBWaxRQZpHv5JeL3D2NsxSyiOL24X/WH6vCe/P0j4eWA/b0gvJbuf8Aguzcq5Aa8nH/AKaE/RB/lXGwHMA58w78C4PDaQJbwIEjQYA8fFmPexO5Ncu+vUWRvw+whtoViiRY4o1wqjkoHM+/mSeZ3rexjOC7DDP2jn6I+ivwH4k+Ne0qZ27sgnzx3V6VzaFVxwroutp0heePAjurWaTSPoyLLAJMeRLBveTVj0ucSH8aWZ//AF7sf07Q/wB1AxmqDvrMwcSu4e4LGy+7tgH5aavyqf8ASuBBxGG4I7MtuySH9Hq5FwxHh+dAPlv3UE/6OuHqWeZua7KPf3/hTfdcdto36ppkMnPq1OuT4RLlz8qRuiyzSW9zHbuFmaGVYmJwFcgaGz3bnnUpwboQ9sVlt5urkCKBG4Zo8lSJDKEdOudmOTI2eS4AAwQbbC6aQFjE0Yz2Q+nUw/SKgnSD4E58QOVdVV3fdOb6zk0XtjGqZwJo5ZOrceKsYyqnO2l2U1KcK9JXDppBCZuplYZCS4APukBMZ92rNBJdNOBeuWzRK2mVT1kL7dmRQRvkEYKllOQdmO1U7xuw03UFuyIJYV66ZgsatuCIkOgkA7lu7kDgZFWRd9NWePFonWz3DN6mjAqBCoCm6m71h1hiDzYFQOe0PwLo5GL+4gcmR2sopJJW9qSZpp9Uh8OQAHcAAOVXPYYvR1HiFz4kf83+FacJGme9jxgLcll8xLFFIT99n+VSHQqPTAR4ED5KK4rsdXxNxnae1RwPtW8jKx95W4j+7V48pXYpxsaDz8K9aK7svMncGsNy5d9etFB5kb7fGtouVbZFFAUUUZHLvoCiiigKKKKDlfGW1fD/AArVx2u7kPa27hXWVHhQVHgPlQczAZOeWNv8KMdrn9HnXSVHgKCo8KDkjG67f412UaR4UUBUH0u421tCBEuu5mYQ2yc9Urcifsr7RPLYDbNTlLPQuD168k4o4zDFqt7AdxAOJpx/OOVB8M1jq5Fhm6H9HVsrcR51yuTJcSnnNK3tOfLOwHcK24HxYzSXgYjTBP1S+QWGJmz+szfhXje9KYoLxbOYFDIuuKQnsv3Mue4g4+BBqC6DSapuLw9/rJf4SRKAf6Bri0e4pQwDKcgjI9xrelnoLxDrIShO6HHw/wC9/wBamagKWOKt/GtiP9hefttaZ6V+Kj+NrHyt7s/0rUUDRVZem9NEdpdadQSZoZAeXVzpvn4xr8cVZtKfpV4d1/CrtB7Sx9auOeYSJNveFI+NBV3QHpZDYXKpJKRaurICyPrhJ0lFcEZ0DDDVv7QzsM1aUE9xPJHJbcRgeAhtWlEkycrpGzbbat81Xlr0jghthI5yXwUAGTIWAwFHee6o2WzjmPWywRiRtzhQCvguob5A2z45oHzjfpE9VuRaMILqQntCFmQoPtqdaggbkFgcd1QHSzpX1lvMUsLNSEYhpVE2QBv2dChTzxuwrw6P9HIo+2IVQHuAwW9/fjyrPTay6xILRFw9zNHCuBghGILt/NCjNBOei++Wa1Z2bVP1jrOzALKSGOjrFydOFwAvIAYGKmODf+cTf+xh/t56gfSLwSaxm/hmxXOkBb2HuliH+s25EDme7AbubMh0G4vDecQluYGyhsoBjbKsZrglWHcwx/3mt7vOJ7N/AItKyDwlYfLAqJ6YDRc2E3+2kt2P2ZoXYe7twx/hTHaQ6dXm7N8zS/6RuzZNL/IyQT58BFNG7f0A3zrM8q6qKzWK9DAryu3IRiOYUkfKvWighLW3TQkhfQ2o7887nat34jISxUbKcY05B3+k3dXcnDog2oLvzG5wPhRJw6NiWK89zuQD7xQcsl7IzlU0rpUMdXfy2JPLn+FadaeuZgF1dXnnkZ0jv8K7p7CNzkrvy2JGR4GstZISTjmNOxI25YoOCzv5GdFJ2YEns47jyPfy51MVzi0QMrY3UaRudhv++vegKKKKAqI4j0jghcxtrYqAX0JqEYOMFz3cx8xUvSrcWlzDcXDxwCYThdOWXCkdzgkZG5/CrBJT9JYVfQFlc6Vf82msFWAIO3dgisXfSaCMgESE6Q7AJkxqcHMn6PMbVB8Q4TcesmQwOymNF/MTCEagq5wSc6QQdvdXS9tcxTSzJb9Z18ajSWU9W+ACsmSNQG/LnVyImD0ht9TLqPZi64tjs6DjBHeT2htivKz6TQySJGqygyZ0Fk0hgATkHPLaox+FzG4kkeBWVrXQVQhVaTs9hd8qMjn5Zrn4ZwCeKa0dtTBVYykuCsRIbCqM7Dccs71Mg7+mFzJIYuHW7ETXeQzj/UWw/wBNL5HHZXlktzyKdbSzW3gWKFOzEgWNAcbKMAZ8fOlj0fW/XNPxNxvcNot8/RtYiRHjw1tqc/zhTpXn6u1uKt6XcTteJR+ryCW1u4j1kQkUZB5ZR1JVhyzv5Go30V8QlTitxbzppkkt1LH6MjQtgMnkVkO3dg089OuC280YMi4fPZYbN7weYI8fPFVbFJcWnEbOSRlljimWPrfZZY5x1ZEi8jjWDkY5chWVN3CLs2t66d3WMMeWTt8vxAqzY3BAIOQRkHxFVd04tzHeMw21BXHv7/xFMnQzjocdUx37vI+HuPMfKgb6XJxq4tF/s7OYn/ezQhf7J6Y6VuA/neI39wPZjENop8TGrSyY+M4HvU0DTXjeoDG4PIqwPuINe1auNj7qD5j6G8LjUOzgtLFI8WWOQmn9Ad3OrI4Zw5VAdt2IyPAZ/vpNtYurvb6MDA6xJB75VLH8ae7SUdUrdwUE/Af4UGOGTdbfpbb4KOx/UMeo/wBICng9H4DdLeMuqVE6uLPKJSMNoXkGI2Lc8bbDOUH0bRtJxKebujtgh/nTy6v2QfjVoQTK4DKQQeRByD7jQbOuRg4IOxB7x4VX/o44DDa3/FlgUrH1kCqvcp6syMF8gZcY8hTJ0z6UQ8PtzPJlmJ0xRr7Ush5Iv957h47Cob0UXMs8FzdzIEknunZlG4TQscQUHJzjq/nmgd6humFqJbOaM8nXSfcxAP7ama4eN/6CT3f3igXujN2ZbO2lPN4Y2PvKDP45qSpf6CTZtAv8nLNF8EmcL/R01Pu4AySAPEnA+deieGGaKwrAjIOR41jrV/SHzFUbUVhWB5HPurCyKSQGBI5gEZHvFBtRWGcDmQPjWScc6AorXrF/SHzFbUBRXLxa+WCCWdgSsSNIwXmQiliB57Utv04Cs6mEHq4+scrMrrkySRhQyrp9qPcsVIBO3ZIqWyBuopO4n09EKsxty2nZtMoZchGc4ZVbuU7nA23KnanIiksoxRRRVBUH0wkcwrbRkiW7cWyEc1V8mV/1Ylkb3gVOUqvxJjxJ2UAi1jES5BI62bDyEbjcIIxn7bVnq5FiwLK1SKNIowFRFCIo5BVGAB8BWt7epEMufcO8+4UpXHSGUDtShR5BR/jStxTjDOSFJ35sScn9wrg0l+kHH9Tk825Kvco8z40k8bhaaGVebMpIP2xup8u0BXTWaBr6SXAu7Gzvl+mi6vIsASPgwIpXgmZGDKcEUwdByJLC7sm5wSF0HeIpfzikDwDdav6tKPGb5baN3k+jtj9Ju5RQMt904kSImVyAAc9vGcd2MZJ8s05ejW0KcPhZhh5tVy/86djJj4BgPhVAx8BkuerkuGJmuJI4Yk3Cxda4GceIXUcd2N819RwxBVCqMAAADwAGBQb0GisM2AT4UFB3oxxK6H+zg/BWFMLTgWo8T2Px3/DNL3Ej/Gdx9qGJv6wrn47cydWsEW8sz9VCv2nwC3kAO/u2oGL0T8FN413cyPILd5RGiKxUTCNQMuRuUG2AMZJbOeVW5NKkUZZiqRxqSxOwVVGSfIACk70YTiCNuFuFWa0/RBUTROSyTqD45Ibc4bPiKhvSxxgyyx8MjYhCvXXZHfGD+biz9phkjnhR40Crf8SfiF0b6UYjXK2cZ+hHn/SEfpvz8hjyxaPowh08Oi+08z/fnkb9hFVoBVpejr/y63/mt/XagY64+MJmGQfZJ+W/91dlaTJlSPEEfMUCB0K2N4n6NyWHukhhf+sWqseKa+McbazkkdbeJpECqcaVhBDFQQRqZhzI5HyxVmdGJMXd3H9i3k+J65D/AGYpE4/0fveHcVbiVpbtcROzOUQEkdYCJEYAFhuSwYAjlXT1GfaV6HdE7/h95MinXw9g4GqRc+zqRwg5NnsnAGck45VU3RW34c5k9fmmiAC9X1Sg6jvq1ZU/Z+Zq3uhn8L3N1LdXXWwWxVyluxI1MV0qoQ9oKB2iTjLYwNzhC6HWd9ZGQvwV7nWFA62Fuxp1ezlTzz+FSxU30guouHcHjXh00xS8mZ+sfAcIqhXC4C6clVHjgt414wejKf1O0vLKWQ3b6JHy6oqK6lgVbY5HZByTnJqb45wW54rwzAshaTW8xMMBGgPHoGoLkKFyW27spjvyIqDifHpLe34fDaTW7w6VM+GQMiAqoZmGkDBBOCclRgd1UcPpbMpu+H9eAJvV4+tC4I19a+rGO7OfnWfS7LI3FUju3lSz/N6NOSBHgdY6ryLai2TgnYeQqQ9JvRy8e5sdMc1wY4I1llVGbU4kYsSQNvHHgamfSZYXV/e2tkkMotkcNNLoOjU3tEPjHZTON92cjuFLBWrW9knE7RbCWSWHrYCWkGG19YMj2F2xju76+mTVL9Meibrxi1a0smWBTbljFDhARKSxJUYzjGTV0GrzErFeIs49vzabDSOwuynOQNthudvOvfSfCjSfA10R4+qx/wAmnLHsjlyxy5YA28q9azpPgaNJ8KDFFZ0nwowfCg5767SGN5pDhI1Z2Pgqgk/gKqTg88jRmVyQ87tO4ydjIdQHwXSPhTj6WLkrY9QCQ1zLHAMeBbU592lCPjSwFxsBt3Vy+S/bUFFZormrFFFFB29GOIC3v4XYgRTg2s2eQ1bwsf18p/vaWekiC74o8Q3gtGw/hJKDjH4Y/VbxqUu7dZEZGGVYYP8AcQe4g4IPlUHwyzuLXWqxrOruX19Zpck49sNkE+40Df0Pteu4rbr9GCOS5bbvI6qPPxdj+rVz1UXoakZ76/Z00MI7ddOoNgHrDzG3n8at2gK5eKPiGQ/Yb9m1dVQ3Sa6CxaO9/wAACCT+wfGgpzix/jOTztoz8nYVJejXh3rNzJxFx+bjzBaeZ5Syj+qD5nwqHvOEzX/Fnt4mCI0CrNLkfmog51YHezeyB5/EW5YWENtGlvFhY4wFQZHLxJ7yeZPiTW+J9pS90yhMEkHFY86rU4nA5yWjnEqkfSK51jPLBPhUd6OWi4g19NMmma4lEyHnm20hIl8DpKkEeY5ZFO7shBBKkEYIOCCDzBHeKXh0fhtHjurOMh4c5jWRiJYX/wBJEqsxAOwdQMdpFGwORrrn3ElQ3HuAPbsdsrzHu8fMfs/GnD0Xy6uGw+TTL92eQf3VOEQ3UKspDxuoZGHgRsQahehUYga6szjMUxkXzjuB1gYDuGvrV/UNcmjTRRRQVjw/MfGZE+jJbN84Zhj+1b5040ldKOIwWvGIJZpFjjMdwpZuWSIWA+eakvy84X9eh+8f3V14v0zTHRS5+XnC/r0P3j+6j8vOF/XofvH91b2IY6KXPy84X9eh+8f3Ufl5wv69D94/upsMMdFLn5ecL+vQ/eP7qPy84X9eh+8f3U2GGSsUufl5wv69D94/uo/Lzhf16H7x/dTYGb8k7H6pD9wVj8kbD6pD9wVN0V520Geh/D/qkP3BWPyN4f8AU4fuCp2iggT0L4d9Th+4K1PQnh31OH7tMFFAuSdBOGNzsoTjllc4rz/ye8K+oW/3BTPRQK/+TzhX1CD7lYPo64T9Qg+7TTRQKh9G/CfqEPyP76x/k24R9Qh+TfvpsooFI+jThH1GL+l++sH0ZcI+oxfN/wDqpuooK19HPDIbfi3F4YIxHHH6oFQZwMxux5nxz86sqkvpFYT2lxJxK1QyB0VbuEDLOsedEsQ+kygkFc7jluMHW26eLJCJ4+rMZ5N2ufgRzB8jQO1Vz0k4uSS/edkH6I8f++805cF4m0y5MZXbn3Hy33z86rnpTYyRzEuMA8scvh5c6CC6BdGrTiPEL0XUIlWJIgo1OuGOc7qR4Gn/APyScF+pD/jT/wD9KWvQDasfX7sg6Z5lWMkbMIzISVPeO2B8Kt2gSx6KuDfUl/4k3/XW49F3Bx/6FPvyf9VONFAkSW/8DAyQo7cOJzLGuXazJ9qaMHJaE83Tmpyw2JFdd2uby14jbESQyp6vOU7QMbHXBKMcwsmVJ7hKTsAaayM7Gq7v+jt1wt2ueFjrYGJaewJ7Pm9sfoN9n5Z2ACxaKTeE+k3hkwUesdXIdjFIrCRGGxUjBGQfA1pxrpYrukMTdhnVZH5dgkasZ9nbO/7KCFW463pBARuqJc/HsRKfxqzdA8B8qRbBLZ+N4twn+b2j9cUIwJJpI9KkDYNpRifeKfKDXQPAUaB4CtqKDXQPAUaB4CtqKDXQPAUaB4CtqKDXQPAUaB4D5VtRQFFFFAUUUUBRRRQFFFFAUUUUBRRRQFFFFAV839JHMfH7uKMlI2YMyKdKsxRGJKjYnJJz4ms0UFncOupFiAV2AwOTEdwri6YzMY3yxOAcZJOOwx28N6KKBx6CRqvDrMKAB6vEcAY3KAk/Ekn41O0UUBRRRQFFFFBW/pg4Rbm2eY28JlwfzhjTXty7eM182NfSkYMrkfz2/fRRQX1/4bol9UuX0jUZwpbAyQIwQCeZAJJx5mrhoooCi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0862" name="Picture 30" descr="Результат пошуку зображень за запитом &quot;сессия приколы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38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1858" name="Picture 2" descr="Пов’язане зображ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0"/>
            <a:ext cx="3384376" cy="4811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Cookies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395536" y="1275605"/>
            <a:ext cx="8229239" cy="15426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устроены, и как работают сессии?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применения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Возможные проблемы и их устранение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Дополнительная информация</a:t>
            </a:r>
          </a:p>
        </p:txBody>
      </p:sp>
      <p:pic>
        <p:nvPicPr>
          <p:cNvPr id="358" name="Shape 358" descr="Результат пошуку зображень за запитом &quot;cookies php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103" y="2715766"/>
            <a:ext cx="3390900" cy="21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Cookies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subTitle" idx="1"/>
          </p:nvPr>
        </p:nvSpPr>
        <p:spPr>
          <a:xfrm>
            <a:off x="467543" y="1059582"/>
            <a:ext cx="8229239" cy="1656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 b="1"/>
              <a:t>Cookies</a:t>
            </a:r>
            <a:r>
              <a:rPr lang="ru-RU" sz="1800"/>
              <a:t> Ку́ки (слово не склоняется; от англ. cookie печенье) небольшой фрагмент данных, созданный веб- сервером и хранимый на компьютере пользователя в виде файла, который веб-клиент (обычно веб-браузер) каждый раз пересылает веб-серверу в HTTP-запросе при попытке открыть страницу соответствующего </a:t>
            </a:r>
            <a:r>
              <a:rPr lang="ru-RU"/>
              <a:t>сайта англ</a:t>
            </a:r>
            <a:r>
              <a:rPr lang="ru-RU" sz="1800"/>
              <a:t>.веб- </a:t>
            </a:r>
            <a:r>
              <a:rPr lang="ru-RU"/>
              <a:t>сервером компьютере веб</a:t>
            </a:r>
            <a:r>
              <a:rPr lang="ru-RU" sz="1800"/>
              <a:t>-браузер HTTP-запросе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Для чего используют Cookies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subTitle" idx="1"/>
          </p:nvPr>
        </p:nvSpPr>
        <p:spPr>
          <a:xfrm>
            <a:off x="457200" y="1229084"/>
            <a:ext cx="8229239" cy="37394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Применяется для сохранения данных на стороне пользователя, на практике обычно используется для: 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- аутентификации пользователя;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-"/>
            </a:pPr>
            <a:r>
              <a:rPr lang="ru-RU" sz="1800"/>
              <a:t> аутентификации хранения персональных предпочтений и настроек пользователя; 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-"/>
            </a:pPr>
            <a:r>
              <a:rPr lang="ru-RU" sz="1800"/>
              <a:t> отслеживания состояния сессии доступа пользователя;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-"/>
            </a:pPr>
            <a:r>
              <a:rPr lang="ru-RU" sz="1800"/>
              <a:t> сессии ведения статистики о пользователях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3200"/>
              <a:t>Установка ключиков функцией setcookie()</a:t>
            </a:r>
            <a:br>
              <a:rPr lang="ru-RU" sz="3200"/>
            </a:br>
            <a:endParaRPr lang="ru-RU" sz="3200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setcookie ( string $name , string $value, int $expire = 0 , string</a:t>
            </a:r>
            <a:br>
              <a:rPr lang="ru-RU" sz="1800"/>
            </a:br>
            <a:r>
              <a:rPr lang="ru-RU" sz="1800"/>
              <a:t>$path, string $domain, bool $secure = false) - задает cookie, которое</a:t>
            </a:r>
            <a:br>
              <a:rPr lang="ru-RU" sz="1800"/>
            </a:br>
            <a:r>
              <a:rPr lang="ru-RU" sz="1800"/>
              <a:t>будет передано клиенту вместе с другими HTTP заголовками. Все</a:t>
            </a:r>
            <a:br>
              <a:rPr lang="ru-RU" sz="1800"/>
            </a:br>
            <a:r>
              <a:rPr lang="ru-RU" sz="1800"/>
              <a:t>передаваемые параметры соответствуют параметрам </a:t>
            </a:r>
            <a:r>
              <a:rPr lang="ru-RU"/>
              <a:t>HTTP</a:t>
            </a:r>
            <a:r>
              <a:rPr lang="ru-RU" sz="1800"/>
              <a:t/>
            </a:r>
            <a:br>
              <a:rPr lang="ru-RU" sz="1800"/>
            </a:br>
            <a:r>
              <a:rPr lang="ru-RU" sz="1800"/>
              <a:t>заголовка, устанавливающего ключик.</a:t>
            </a:r>
            <a:br>
              <a:rPr lang="ru-RU" sz="1800"/>
            </a:br>
            <a:endParaRPr lang="ru-RU" sz="1800"/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Как и любой другой заголовок, cookie должны передаваться до того</a:t>
            </a:r>
            <a:br>
              <a:rPr lang="ru-RU" sz="1800"/>
            </a:br>
            <a:r>
              <a:rPr lang="ru-RU" sz="1800"/>
              <a:t>как будут выведены какие-либо другие данные скрипта (это</a:t>
            </a:r>
            <a:br>
              <a:rPr lang="ru-RU" sz="1800"/>
            </a:br>
            <a:r>
              <a:rPr lang="ru-RU" sz="1800"/>
              <a:t>ограничение протокола). Это значит, что в скрипте вызовы этой</a:t>
            </a:r>
            <a:br>
              <a:rPr lang="ru-RU" sz="1800"/>
            </a:br>
            <a:r>
              <a:rPr lang="ru-RU" sz="1800"/>
              <a:t>функции должны располагаться прежде остального вывода,</a:t>
            </a:r>
            <a:br>
              <a:rPr lang="ru-RU" sz="1800"/>
            </a:br>
            <a:r>
              <a:rPr lang="ru-RU" sz="1800"/>
              <a:t>включая вывод тэгов &lt;html&gt; и &lt;head&gt;, а также пустые строки и</a:t>
            </a:r>
            <a:br>
              <a:rPr lang="ru-RU" sz="1800"/>
            </a:br>
            <a:r>
              <a:rPr lang="ru-RU" sz="1800"/>
              <a:t>пробелы.</a:t>
            </a:r>
            <a:br>
              <a:rPr lang="ru-RU" sz="1800"/>
            </a:br>
            <a:endParaRPr lang="ru-RU" sz="1800"/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После передачи клиенту cookie станут доступны через массивы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Переменные cookies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ubTitle" idx="1"/>
          </p:nvPr>
        </p:nvSpPr>
        <p:spPr>
          <a:xfrm>
            <a:off x="467543" y="1347613"/>
            <a:ext cx="8229239" cy="1614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Идея переменных cookies</a:t>
            </a:r>
            <a:r>
              <a:rPr lang="ru-RU" sz="1800" b="1"/>
              <a:t> </a:t>
            </a:r>
            <a:r>
              <a:rPr lang="ru-RU" sz="1800"/>
              <a:t>- суперглобальный массив $_COOKIE</a:t>
            </a:r>
            <a:br>
              <a:rPr lang="ru-RU" sz="1800"/>
            </a:br>
            <a:endParaRPr lang="ru-RU" sz="1800"/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Пример: </a:t>
            </a:r>
            <a:r>
              <a:rPr lang="ru-RU" sz="1800" i="1"/>
              <a:t>$_</a:t>
            </a:r>
            <a:r>
              <a:rPr lang="ru-RU" sz="1800"/>
              <a:t>COOKIE</a:t>
            </a:r>
            <a:r>
              <a:rPr lang="ru-RU" sz="1800" i="1"/>
              <a:t>[‘login’]=$_GET[‘LOGIN’];</a:t>
            </a:r>
            <a:r>
              <a:rPr lang="ru-RU" sz="1800"/>
              <a:t/>
            </a:r>
            <a:br>
              <a:rPr lang="ru-RU" sz="1800"/>
            </a:br>
            <a:endParaRPr lang="ru-RU" sz="1800"/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953734"/>
                </a:solidFill>
              </a:rPr>
              <a:t>* Только строчные индексы!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Как сайту создавать cookie?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1"/>
          </p:nvPr>
        </p:nvSpPr>
        <p:spPr>
          <a:xfrm>
            <a:off x="395536" y="1275605"/>
            <a:ext cx="8229239" cy="17281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PHP – функция setcookie() 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Javascript – есть свои средства 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Можно самому создавать, изменять и удалять cookie – через Firebug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Как удалить cookie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ubTitle" idx="1"/>
          </p:nvPr>
        </p:nvSpPr>
        <p:spPr>
          <a:xfrm>
            <a:off x="467543" y="1059582"/>
            <a:ext cx="8229239" cy="1584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PHP – unset()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В каждом интернет - обозревателе есть для этого кнопка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Отдельные cookie можно удалять используя Firebug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addphp.ru/materials/base/files/img0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483518"/>
            <a:ext cx="7848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323528" y="411510"/>
            <a:ext cx="8516520" cy="622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400" name="Shape 400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467543" y="1364382"/>
            <a:ext cx="8229300" cy="158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сделать форму логина (html)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реализовать процедуру логина (php)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нужно написать счетчик посещения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SESSION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1"/>
          </p:nvPr>
        </p:nvSpPr>
        <p:spPr>
          <a:xfrm>
            <a:off x="395536" y="1275605"/>
            <a:ext cx="8229239" cy="15426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/>
              <a:t>Как устроены, и как работают сессии?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/>
              <a:t>Область применения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/>
              <a:t>Возможные проблемы и их устранение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/>
              <a:t>Дополнительная информация</a:t>
            </a:r>
          </a:p>
        </p:txBody>
      </p:sp>
      <p:pic>
        <p:nvPicPr>
          <p:cNvPr id="320" name="Shape 320" descr="Результат пошуку зображень за запитом &quot;Сессии php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2700" y="2643758"/>
            <a:ext cx="2781300" cy="23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311760" y="418320"/>
            <a:ext cx="8516520" cy="622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407" name="Shape 407"/>
          <p:cNvSpPr/>
          <p:nvPr/>
        </p:nvSpPr>
        <p:spPr>
          <a:xfrm>
            <a:off x="311760" y="1152359"/>
            <a:ext cx="8516520" cy="3412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Идея сессий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363272" cy="37445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Формируем метку, идентифицирующую сеанс работы – номер</a:t>
            </a:r>
            <a:br>
              <a:rPr lang="ru-RU" sz="1800"/>
            </a:br>
            <a:r>
              <a:rPr lang="ru-RU" sz="1800"/>
              <a:t>сессии;</a:t>
            </a:r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Отправляем метку – номер сессии на сторону клиента</a:t>
            </a:r>
          </a:p>
          <a:p>
            <a:pPr lvl="1" indent="0">
              <a:spcBef>
                <a:spcPts val="0"/>
              </a:spcBef>
              <a:buSzPct val="25000"/>
              <a:buNone/>
            </a:pPr>
            <a:r>
              <a:rPr lang="ru-RU" sz="1800"/>
              <a:t>   - Вариант 1: ставим ключик с номером сессии</a:t>
            </a:r>
            <a:br>
              <a:rPr lang="ru-RU" sz="1800"/>
            </a:br>
            <a:r>
              <a:rPr lang="ru-RU" sz="1800"/>
              <a:t>   - </a:t>
            </a:r>
            <a:r>
              <a:rPr lang="ru-RU"/>
              <a:t>Вариант 2</a:t>
            </a:r>
            <a:r>
              <a:rPr lang="ru-RU" sz="1800"/>
              <a:t>: добавляем параметр – номер сессии в каждый вызов с</a:t>
            </a:r>
          </a:p>
          <a:p>
            <a:pPr lvl="1" indent="0">
              <a:spcBef>
                <a:spcPts val="0"/>
              </a:spcBef>
              <a:buSzPct val="25000"/>
              <a:buNone/>
            </a:pPr>
            <a:r>
              <a:rPr lang="ru-RU" sz="1800"/>
              <a:t>     локальным адресом;</a:t>
            </a:r>
          </a:p>
          <a:p>
            <a:pPr lvl="1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Анализируем HTTP запрос на предмет наличия метки – номера</a:t>
            </a:r>
            <a:br>
              <a:rPr lang="ru-RU" sz="1800"/>
            </a:br>
            <a:r>
              <a:rPr lang="ru-RU" sz="1800"/>
              <a:t>сессии</a:t>
            </a:r>
          </a:p>
          <a:p>
            <a:pPr lvl="1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Можем связывать с меткой наборы переменных</a:t>
            </a:r>
          </a:p>
          <a:p>
            <a:pPr lvl="1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Следим за сроком годности</a:t>
            </a:r>
          </a:p>
          <a:p>
            <a:pPr lvl="1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Все это реализуемо самостоятельно, но есть встроенное в PHP</a:t>
            </a:r>
            <a:br>
              <a:rPr lang="ru-RU" sz="1800"/>
            </a:br>
            <a:r>
              <a:rPr lang="ru-RU" sz="1800"/>
              <a:t>  функции работы с сессиями – более 20 штук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3906" name="Picture 2" descr="Пов’язане зображе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699542"/>
            <a:ext cx="6621724" cy="3904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Работа с сессиями в PHP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ubTitle" idx="1"/>
          </p:nvPr>
        </p:nvSpPr>
        <p:spPr>
          <a:xfrm>
            <a:off x="395536" y="1491629"/>
            <a:ext cx="8229239" cy="2664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 dirty="0"/>
              <a:t> </a:t>
            </a:r>
            <a:r>
              <a:rPr lang="ru-RU" sz="2000" dirty="0" err="1"/>
              <a:t>session_start</a:t>
            </a:r>
            <a:r>
              <a:rPr lang="ru-RU" sz="2000" dirty="0"/>
              <a:t>()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 dirty="0"/>
              <a:t> </a:t>
            </a:r>
            <a:r>
              <a:rPr lang="ru-RU" sz="2000" dirty="0" err="1"/>
              <a:t>session_id</a:t>
            </a:r>
            <a:r>
              <a:rPr lang="ru-RU" sz="2000" dirty="0"/>
              <a:t>()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 dirty="0"/>
              <a:t> </a:t>
            </a:r>
            <a:r>
              <a:rPr lang="ru-RU" sz="2000" dirty="0" err="1"/>
              <a:t>session_name</a:t>
            </a:r>
            <a:r>
              <a:rPr lang="ru-RU" sz="2000" dirty="0"/>
              <a:t>()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 dirty="0"/>
              <a:t> </a:t>
            </a:r>
            <a:r>
              <a:rPr lang="ru-RU" sz="2000" dirty="0" err="1"/>
              <a:t>session_unset</a:t>
            </a:r>
            <a:r>
              <a:rPr lang="ru-RU" sz="2000" dirty="0"/>
              <a:t>()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 dirty="0"/>
              <a:t> </a:t>
            </a:r>
            <a:r>
              <a:rPr lang="ru-RU" sz="2000" dirty="0" err="1"/>
              <a:t>session_destroy</a:t>
            </a:r>
            <a:r>
              <a:rPr lang="ru-RU" sz="2000" dirty="0"/>
              <a:t>()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000" dirty="0"/>
              <a:t> $_SESSION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 Создание сессии 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1"/>
          </p:nvPr>
        </p:nvSpPr>
        <p:spPr>
          <a:xfrm>
            <a:off x="467543" y="1203598"/>
            <a:ext cx="8229239" cy="12241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Clr>
                <a:srgbClr val="953734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953734"/>
                </a:solidFill>
              </a:rPr>
              <a:t> session_start</a:t>
            </a:r>
            <a:r>
              <a:rPr lang="ru-RU" sz="1800"/>
              <a:t>(void) – стартует новую или возобновляет существующую сессию;</a:t>
            </a:r>
            <a:br>
              <a:rPr lang="ru-RU" sz="1800"/>
            </a:br>
            <a:r>
              <a:rPr lang="ru-RU" sz="1800"/>
              <a:t> - без параметров</a:t>
            </a:r>
            <a:br>
              <a:rPr lang="ru-RU" sz="1800"/>
            </a:br>
            <a:r>
              <a:rPr lang="ru-RU" sz="1800"/>
              <a:t> - возвращает TRUE в случае успешного выполнения, иначе FALSE</a:t>
            </a:r>
          </a:p>
        </p:txBody>
      </p:sp>
      <p:sp>
        <p:nvSpPr>
          <p:cNvPr id="339" name="Shape 339"/>
          <p:cNvSpPr/>
          <p:nvPr/>
        </p:nvSpPr>
        <p:spPr>
          <a:xfrm>
            <a:off x="395536" y="2571750"/>
            <a:ext cx="799288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953734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 session_id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([ string $id ] )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параметр $id определяет(заменяет) идентификатор сессии;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возвращает установленный идентификатор текущей сессии, если она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существует, иначе пустая строка;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идентификатор сессии – строка 32 символа длинной, буквы и цифры,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регистрозависим;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рекомендуется использовать для проверки наличия текущей сессии.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Чтение/установка имени сессии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1"/>
          </p:nvPr>
        </p:nvSpPr>
        <p:spPr>
          <a:xfrm>
            <a:off x="467543" y="1347613"/>
            <a:ext cx="8229239" cy="2520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Что такое «имя сессии»?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По умолчанию используется имя PHPSESSID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string session_name ([string $name])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  - параметр $name определяет новое имя сессии</a:t>
            </a:r>
            <a:br>
              <a:rPr lang="ru-RU" sz="1800"/>
            </a:br>
            <a:r>
              <a:rPr lang="ru-RU" sz="1800"/>
              <a:t>  - если функции не передается параметр, она возвращает имя текущей</a:t>
            </a:r>
            <a:br>
              <a:rPr lang="ru-RU" sz="1800"/>
            </a:br>
            <a:r>
              <a:rPr lang="ru-RU" sz="1800"/>
              <a:t>    сессии, в противном случае – прежнее имя сессии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Переменные сессии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467543" y="1347613"/>
            <a:ext cx="8229239" cy="1614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Идея переменных сессии - суперглобальный массив $_SESSION</a:t>
            </a:r>
            <a:br>
              <a:rPr lang="ru-RU" sz="1800"/>
            </a:br>
            <a:endParaRPr lang="ru-RU" sz="1800"/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Пример: </a:t>
            </a:r>
            <a:r>
              <a:rPr lang="ru-RU" sz="1800" i="1"/>
              <a:t>$_SESSION[‘login’]=$_GET[‘LOGIN’];</a:t>
            </a:r>
            <a:r>
              <a:rPr lang="ru-RU" sz="1800"/>
              <a:t/>
            </a:r>
            <a:br>
              <a:rPr lang="ru-RU" sz="1800"/>
            </a:br>
            <a:endParaRPr lang="ru-RU" sz="1800"/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953734"/>
                </a:solidFill>
              </a:rPr>
              <a:t>* Только строчные индексы!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Результат пошуку зображень за запитом &quot;как работают сессии в php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3518"/>
            <a:ext cx="9144000" cy="39057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337</Words>
  <Application>Microsoft Office PowerPoint</Application>
  <PresentationFormat>Экран (16:9)</PresentationFormat>
  <Paragraphs>85</Paragraphs>
  <Slides>20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Office Theme</vt:lpstr>
      <vt:lpstr>Слайд 1</vt:lpstr>
      <vt:lpstr>SESSION</vt:lpstr>
      <vt:lpstr>Идея сессий</vt:lpstr>
      <vt:lpstr>Слайд 4</vt:lpstr>
      <vt:lpstr>Работа с сессиями в PHP</vt:lpstr>
      <vt:lpstr> Создание сессии </vt:lpstr>
      <vt:lpstr>Чтение/установка имени сессии</vt:lpstr>
      <vt:lpstr>Переменные сессии</vt:lpstr>
      <vt:lpstr>Слайд 9</vt:lpstr>
      <vt:lpstr>Слайд 10</vt:lpstr>
      <vt:lpstr>Cookies</vt:lpstr>
      <vt:lpstr>Cookies</vt:lpstr>
      <vt:lpstr>Для чего используют Cookies</vt:lpstr>
      <vt:lpstr>Установка ключиков функцией setcookie() </vt:lpstr>
      <vt:lpstr>Переменные cookies</vt:lpstr>
      <vt:lpstr>Как сайту создавать cookie?</vt:lpstr>
      <vt:lpstr>Как удалить cookie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9</cp:revision>
  <dcterms:modified xsi:type="dcterms:W3CDTF">2017-07-16T08:10:31Z</dcterms:modified>
</cp:coreProperties>
</file>