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7" r:id="rId18"/>
    <p:sldId id="279" r:id="rId19"/>
    <p:sldId id="280" r:id="rId20"/>
    <p:sldId id="281" r:id="rId21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.htacces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Веб-сервер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640" y="1628640"/>
            <a:ext cx="7344360" cy="471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Программное обеспечение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57200" y="1600200"/>
            <a:ext cx="8218799" cy="1756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Программное обеспечение (</a:t>
            </a:r>
            <a:r>
              <a:rPr lang="ru-RU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-RU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совокупность 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всех программ, хранящихся </a:t>
            </a:r>
            <a:r>
              <a:rPr lang="ru-RU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-RU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всех 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устройствах долговременной </a:t>
            </a:r>
            <a:r>
              <a:rPr lang="ru-RU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памяти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-RU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компьютера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40" y="332639"/>
            <a:ext cx="7560359" cy="626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Веб-сервер для Windows 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Denver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Server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nginx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LAMP</a:t>
            </a:r>
          </a:p>
        </p:txBody>
      </p:sp>
      <p:sp>
        <p:nvSpPr>
          <p:cNvPr id="158" name="Shape 158"/>
          <p:cNvSpPr/>
          <p:nvPr/>
        </p:nvSpPr>
        <p:spPr>
          <a:xfrm>
            <a:off x="611639" y="372600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Веб-сервер для Linux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Достоинства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Веб - сервер является бесплатным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Команда разработчиков постоянно устраняет найденные ошибки и обеспечивает достойную поддержку пользователей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Веб - сервер поддерживает множество модулей и дополнений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1560" y="5363280"/>
            <a:ext cx="2242079" cy="14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Недостатки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Недостатки сложность настройки и обслуживания Apache изначально разрабатывался как продукт для администраторов и опытных пользователей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Самый важный недостаток – сложность настройки и обслуживания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1560" y="5363280"/>
            <a:ext cx="2242079" cy="14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Установка сервера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639" y="1340640"/>
            <a:ext cx="8372159" cy="470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Архитектура</a:t>
            </a:r>
            <a:b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4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980640"/>
            <a:ext cx="6731999" cy="549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Файл конфигурации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57200" y="1196752"/>
            <a:ext cx="8229239" cy="2620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Настройки </a:t>
            </a:r>
            <a:r>
              <a:rPr lang="ru-RU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по традиции (</a:t>
            </a:r>
            <a:r>
              <a:rPr lang="ru-RU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содержатся в файле конфигурации - </a:t>
            </a:r>
            <a:r>
              <a:rPr lang="ru-RU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httpd.conf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httpd.conf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единственный файл, который нужно настроить. </a:t>
            </a:r>
          </a:p>
        </p:txBody>
      </p:sp>
      <p:sp>
        <p:nvSpPr>
          <p:cNvPr id="4" name="Shape 202"/>
          <p:cNvSpPr txBox="1"/>
          <p:nvPr/>
        </p:nvSpPr>
        <p:spPr>
          <a:xfrm>
            <a:off x="609600" y="3789040"/>
            <a:ext cx="8229239" cy="86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Настройка сервера</a:t>
            </a:r>
          </a:p>
        </p:txBody>
      </p:sp>
      <p:sp>
        <p:nvSpPr>
          <p:cNvPr id="5" name="Shape 203"/>
          <p:cNvSpPr txBox="1"/>
          <p:nvPr/>
        </p:nvSpPr>
        <p:spPr>
          <a:xfrm>
            <a:off x="457200" y="4696544"/>
            <a:ext cx="8229239" cy="1684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ru-RU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DocumentRoot</a:t>
            </a:r>
            <a:endParaRPr lang="ru-RU"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DirectoryIndex</a:t>
            </a:r>
            <a:endParaRPr lang="ru-RU"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Настройка 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уровня </a:t>
            </a:r>
            <a:r>
              <a:rPr lang="ru-RU" sz="3200" dirty="0">
                <a:latin typeface="Calibri"/>
                <a:ea typeface="Calibri"/>
                <a:cs typeface="Calibri"/>
                <a:sym typeface="Calibri"/>
              </a:rPr>
              <a:t>директории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b="0" u="sng" strike="noStrik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.</a:t>
            </a:r>
            <a:r>
              <a:rPr lang="ru-RU" sz="3200" b="0" u="sng" strike="noStrik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htaccess</a:t>
            </a:r>
            <a:endParaRPr lang="ru-RU" sz="3200" b="0" u="sng" strike="noStrik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 dirty="0"/>
              <a:t>.</a:t>
            </a:r>
            <a:r>
              <a:rPr lang="ru-RU" sz="4000" dirty="0" err="1"/>
              <a:t>htaccess</a:t>
            </a:r>
            <a:endParaRPr lang="ru-RU" sz="4000" dirty="0"/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1"/>
          </p:nvPr>
        </p:nvSpPr>
        <p:spPr>
          <a:xfrm>
            <a:off x="457200" y="1417680"/>
            <a:ext cx="8229300" cy="114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indent="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 i="1">
                <a:solidFill>
                  <a:srgbClr val="953734"/>
                </a:solidFill>
              </a:rPr>
              <a:t>.htaccess </a:t>
            </a:r>
            <a:r>
              <a:rPr lang="ru-RU" sz="1800" i="1"/>
              <a:t>файлы – позволяют задавать большое количество дополнительных параметров и разрешений для работы веб-сервера в отдельных каталогах (папках), таких как управляемый доступ к каталогам, переназначение типов файлов и т. д, без изменения главного конфигурационного файла.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Директивы - понятие, которое Apache использует в командах файла конфигурации Apache. 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Это сравнительно короткие команды, обычно пары ключ =&gt; значение, которые меняют поведение Apache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.htaccess файл позволяет разработчикам </a:t>
            </a:r>
            <a:r>
              <a:rPr lang="ru-RU"/>
              <a:t>выполнять</a:t>
            </a:r>
            <a:r>
              <a:rPr lang="ru-RU" sz="1800"/>
              <a:t> связку директив, не имея доступа к основному файлу конфигурации сервера (</a:t>
            </a:r>
            <a:r>
              <a:rPr lang="ru-RU" sz="1800" b="1"/>
              <a:t>httpd.conf)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Домашнее задание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Установить на ОС </a:t>
            </a:r>
            <a:r>
              <a:rPr lang="ru-RU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веб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сервер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Найти файл конфигурации </a:t>
            </a:r>
            <a:r>
              <a:rPr lang="ru-RU" sz="32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апач</a:t>
            </a:r>
            <a:endParaRPr lang="ru-RU"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Изучить основные конфигурации </a:t>
            </a:r>
            <a:r>
              <a:rPr lang="ru-RU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сервера</a:t>
            </a:r>
            <a:endParaRPr lang="en-US" sz="32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lvl="0" indent="-34308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uk-UA" sz="3200" dirty="0" err="1" smtClean="0">
                <a:latin typeface="Calibri"/>
                <a:ea typeface="Calibri"/>
                <a:cs typeface="Calibri"/>
                <a:sym typeface="Calibri"/>
              </a:rPr>
              <a:t>Настроить</a:t>
            </a:r>
            <a:r>
              <a:rPr lang="uk-UA" sz="32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 smtClean="0"/>
              <a:t>.</a:t>
            </a:r>
            <a:r>
              <a:rPr lang="ru-RU" sz="3200" dirty="0" err="1" smtClean="0"/>
              <a:t>htaccess</a:t>
            </a:r>
            <a:endParaRPr lang="ru-RU"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963999" cy="682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39" cy="697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39" cy="703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59"/>
            <a:ext cx="9143700" cy="68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 smtClean="0"/>
              <a:t>Публикация сайта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ru-RU" dirty="0" smtClean="0"/>
              <a:t>Для того что бы Ваш сайт стал доступен много миллионной публике сети Интернет Вам необходимо сделать две вещи:</a:t>
            </a:r>
          </a:p>
          <a:p>
            <a:endParaRPr lang="ru-RU" dirty="0" smtClean="0"/>
          </a:p>
          <a:p>
            <a:r>
              <a:rPr lang="ru-RU" dirty="0" smtClean="0"/>
              <a:t>1) Присвоить ему индивидуальное имя - домен.</a:t>
            </a:r>
          </a:p>
          <a:p>
            <a:r>
              <a:rPr lang="ru-RU" dirty="0" smtClean="0"/>
              <a:t>2) Разместить сайт на каком либо сервере или воспользоваться услугой </a:t>
            </a:r>
            <a:r>
              <a:rPr lang="ru-RU" dirty="0" err="1" smtClean="0"/>
              <a:t>хостинга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69639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40" y="0"/>
            <a:ext cx="7632360" cy="683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396000" cy="68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272</Words>
  <Application>Microsoft Office PowerPoint</Application>
  <PresentationFormat>Экран (4:3)</PresentationFormat>
  <Paragraphs>49</Paragraphs>
  <Slides>20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Слайд 1</vt:lpstr>
      <vt:lpstr>Слайд 2</vt:lpstr>
      <vt:lpstr>Слайд 3</vt:lpstr>
      <vt:lpstr>Слайд 4</vt:lpstr>
      <vt:lpstr>Слайд 5</vt:lpstr>
      <vt:lpstr>Публикация сайта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.htaccess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Dikiy</cp:lastModifiedBy>
  <cp:revision>12</cp:revision>
  <dcterms:modified xsi:type="dcterms:W3CDTF">2017-06-03T11:11:30Z</dcterms:modified>
</cp:coreProperties>
</file>