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xdebug</a:t>
            </a:r>
          </a:p>
        </p:txBody>
      </p:sp>
      <p:sp>
        <p:nvSpPr>
          <p:cNvPr id="108" name="Shape 108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xdebug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это расширение для PHP, написанное Derick Rethans, одним из разработчиков языка PHP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616480"/>
            <a:ext cx="6857640" cy="24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Настройка PhpStorm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" y="949679"/>
            <a:ext cx="4194360" cy="325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4319" y="1811880"/>
            <a:ext cx="5175000" cy="3125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Настройка PhpStorm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4759" y="964440"/>
            <a:ext cx="5774400" cy="415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Настройка PhpStorm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0240" y="1063440"/>
            <a:ext cx="5394600" cy="387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Настройка PhpStorm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0240" y="1063440"/>
            <a:ext cx="5504400" cy="395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8639" y="274319"/>
            <a:ext cx="8137079" cy="1188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этом настройка завершена Можно пользоваться ;)</a:t>
            </a: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679" y="2094119"/>
            <a:ext cx="7143480" cy="229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Профилирование в PHP</a:t>
            </a:r>
          </a:p>
        </p:txBody>
      </p:sp>
      <p:sp>
        <p:nvSpPr>
          <p:cNvPr id="199" name="Shape 199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Профилирование это анализ потребления ресурсов при работе программы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Xdebug может быть использован в качестве инструмента для профилирования PHP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Настройка: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xdebug.profiler_enable = 1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xdebug.profiler_output_name = xdebug.out.%t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xdebug.profiler_output_dir = /tmp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xdebug.profiler_enable_trigger =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Зачем профилировать код?</a:t>
            </a:r>
          </a:p>
        </p:txBody>
      </p:sp>
      <p:sp>
        <p:nvSpPr>
          <p:cNvPr id="205" name="Shape 205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приложение начинает работать медленно, профилирование </a:t>
            </a:r>
            <a:r>
              <a:rPr lang="en-US" sz="2000"/>
              <a:t>позволяет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узнать, какая именно часть наиболее медленная. Результат профилирования обычно представляет собой список выполненных функций вместе со временем их выполнения.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4200" y="2376359"/>
            <a:ext cx="3786479" cy="256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Проблема Xdebug</a:t>
            </a:r>
          </a:p>
        </p:txBody>
      </p:sp>
      <p:sp>
        <p:nvSpPr>
          <p:cNvPr id="212" name="Shape 212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XDebug создает значительную дополнительную нагрузку на ресурсы сервера и замедляет приложение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платформа настолько тяжелая, что ее нельзя использовать на работающих сайтах — </a:t>
            </a:r>
            <a:r>
              <a:rPr lang="en-US" sz="2000"/>
              <a:t>продуктах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XHProf</a:t>
            </a:r>
          </a:p>
        </p:txBody>
      </p:sp>
      <p:sp>
        <p:nvSpPr>
          <p:cNvPr id="218" name="Shape 218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XHProf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удобный и простой профайлер, который способен эффективно собирать статистику о работе приложения почти без оверхеда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XHprof предоставляет очень важную возможность — профилирование PHP приложений в продуктивных средах. Это дает возможность выяснить реальные проблемы в скорости приложения и сэкономить время на догадках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Какие характеристики могут интересовать?</a:t>
            </a:r>
          </a:p>
        </p:txBody>
      </p:sp>
      <p:sp>
        <p:nvSpPr>
          <p:cNvPr id="224" name="Shape 224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выполнения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Процессорное время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Расход оперативной памяти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дисковых операций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Сетевые операции</a:t>
            </a:r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Ожидание отклика СУБД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Установка расширения xdebug</a:t>
            </a:r>
          </a:p>
        </p:txBody>
      </p:sp>
      <p:sp>
        <p:nvSpPr>
          <p:cNvPr id="115" name="Shape 115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Установка в Windows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скопировать скомпилированную DLL с xdebug.org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Установка в Unix 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pecl install xdebug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Активация расширения xdebug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добавить запись пути в php.ini 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zend_extension_ts=«c:\php\ext\php_xdebug-2.0.1-5.2.1.dll»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 как оно работает?</a:t>
            </a:r>
          </a:p>
        </p:txBody>
      </p:sp>
      <p:sp>
        <p:nvSpPr>
          <p:cNvPr id="230" name="Shape 230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Профайлер – это программа на С, подключаемая как расширение к PHP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Запускается по требованию или на каждый запрос, и всё считает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Записывает подсчитанное в специальной лог профилирования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Самим PHP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1" lang="en-US" sz="20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$start = microtime(true);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1" lang="en-US" sz="20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$this-&gt;test();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1" lang="en-US" sz="20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$time = microtime(true) - $start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Улучшенный вывод var_dump</a:t>
            </a:r>
          </a:p>
        </p:txBody>
      </p:sp>
      <p:sp>
        <p:nvSpPr>
          <p:cNvPr id="121" name="Shape 121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Когда загружено расширение xdebug, вывод функции var_dump() автоматически становится намного лучше для улучшения читаемости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 можете настроить как именно xdebug должен формировать вывод функции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var_dump()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 помощью различных настроек в php.ini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5000" y="3108959"/>
            <a:ext cx="3247199" cy="2009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457200" y="20448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Более красивые сообщения об ошибках</a:t>
            </a:r>
          </a:p>
        </p:txBody>
      </p:sp>
      <p:sp>
        <p:nvSpPr>
          <p:cNvPr id="128" name="Shape 128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xdebug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также улучшает отображение ошибок в PHP автоматически отображая стек вызовов рядом с каждым сообщением об ошибке или предупреждением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6319" y="3438719"/>
            <a:ext cx="4285440" cy="159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Более красивые сообщения об ошибках</a:t>
            </a:r>
          </a:p>
        </p:txBody>
      </p:sp>
      <p:sp>
        <p:nvSpPr>
          <p:cNvPr id="135" name="Shape 135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того чтобы отображать значения локальных переменных при возникновении сообщения об ошибке необходимо добавить следующую строку </a:t>
            </a:r>
            <a:r>
              <a:rPr b="0" i="1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xdebug.show_local_vars=1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3880" y="2286000"/>
            <a:ext cx="4285440" cy="2599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Более красивые сообщения об ошибках</a:t>
            </a:r>
          </a:p>
        </p:txBody>
      </p:sp>
      <p:sp>
        <p:nvSpPr>
          <p:cNvPr id="142" name="Shape 142"/>
          <p:cNvSpPr/>
          <p:nvPr/>
        </p:nvSpPr>
        <p:spPr>
          <a:xfrm>
            <a:off x="457200" y="1203479"/>
            <a:ext cx="4845959" cy="3276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8755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 помощью параметра xdebug.collect_params, вы можете настроить вывод информации о параметрах, которые передаются в функции. </a:t>
            </a:r>
          </a:p>
          <a:p>
            <a:pPr indent="-38755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xdebug.collect_params имеет числовое значение: </a:t>
            </a:r>
          </a:p>
          <a:p>
            <a:pPr indent="-34964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– значит отсутствие информации, </a:t>
            </a:r>
          </a:p>
          <a:p>
            <a:pPr indent="-34964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означает отображение названий переменных и полной информации по всем параметрам функций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6839" y="1810440"/>
            <a:ext cx="3645359" cy="312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Лимит рекурсии</a:t>
            </a:r>
          </a:p>
        </p:txBody>
      </p:sp>
      <p:sp>
        <p:nvSpPr>
          <p:cNvPr id="149" name="Shape 149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xdebug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предотвращает бесконечную рекурсию останавливая скрипт на предопределенном шаге. В принципе это есть ограничение размера стека вызовов. Значение по умолчанию данного параметра 100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XDebug+PHPStorm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005840"/>
            <a:ext cx="5609879" cy="401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Настройка XDebug</a:t>
            </a:r>
          </a:p>
        </p:txBody>
      </p:sp>
      <p:sp>
        <p:nvSpPr>
          <p:cNvPr id="161" name="Shape 161"/>
          <p:cNvSpPr/>
          <p:nvPr/>
        </p:nvSpPr>
        <p:spPr>
          <a:xfrm>
            <a:off x="457200" y="1463040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278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zend_extension="%путь до php%/ext/php_xdebug.dll"</a:t>
            </a:r>
          </a:p>
          <a:p>
            <a:pPr indent="-3278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;эта опция как раз и отвечает за автостарт</a:t>
            </a:r>
          </a:p>
          <a:p>
            <a:pPr indent="-3278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xdebug.remote_autostart=on</a:t>
            </a:r>
          </a:p>
          <a:p>
            <a:pPr indent="-3278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xdebug.remote_enable=on</a:t>
            </a:r>
          </a:p>
          <a:p>
            <a:pPr indent="-3278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xdebug.remote_handler="dbgp"</a:t>
            </a:r>
          </a:p>
          <a:p>
            <a:pPr indent="-3278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xdebug.remote_host="localhost"</a:t>
            </a:r>
          </a:p>
          <a:p>
            <a:pPr indent="-3278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;порт может быть и 9000, но у openserver он зарезервирован под php</a:t>
            </a:r>
          </a:p>
          <a:p>
            <a:pPr indent="-3278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xdebug.remote_port=9001</a:t>
            </a:r>
          </a:p>
          <a:p>
            <a:pPr indent="-3278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xdebug.remote_mode=req</a:t>
            </a:r>
          </a:p>
          <a:p>
            <a:pPr indent="-3278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;ключ IDE (может быть любым) понадобится позже</a:t>
            </a:r>
          </a:p>
          <a:p>
            <a:pPr indent="-3278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xdebug.idekey="PHPSTORM"lick to add Text</a:t>
            </a:r>
          </a:p>
        </p:txBody>
      </p:sp>
      <p:sp>
        <p:nvSpPr>
          <p:cNvPr id="162" name="Shape 162"/>
          <p:cNvSpPr/>
          <p:nvPr/>
        </p:nvSpPr>
        <p:spPr>
          <a:xfrm>
            <a:off x="447120" y="1139040"/>
            <a:ext cx="3941639" cy="23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php.ini подключаем расширение и устанавливаем параметры: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