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ccbee4c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ccbee4c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ccbee4c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ccbee4c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ccbee4c5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ccbee4c5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ccbee4c5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ccbee4c5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69033" y="1007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Rush Estimator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Corporate Cafeteria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Team : EliteCoders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757775" y="3506800"/>
            <a:ext cx="4239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</a:rPr>
              <a:t>Dylan Dsouza</a:t>
            </a:r>
            <a:endParaRPr b="1" sz="1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</a:rPr>
              <a:t>Joy Almeida</a:t>
            </a:r>
            <a:endParaRPr b="1" sz="1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</a:rPr>
              <a:t>Sudhanshu Kulkarni</a:t>
            </a:r>
            <a:endParaRPr b="1" sz="1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</a:rPr>
              <a:t>Aniket Gawade</a:t>
            </a:r>
            <a:endParaRPr b="1" sz="1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•Absence of a tool to accurately predict the rush in </a:t>
            </a:r>
            <a:r>
              <a:rPr lang="en" sz="2000">
                <a:solidFill>
                  <a:schemeClr val="dk1"/>
                </a:solidFill>
              </a:rPr>
              <a:t>restaurants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lang="en" sz="2000">
                <a:solidFill>
                  <a:schemeClr val="dk1"/>
                </a:solidFill>
              </a:rPr>
              <a:t>cafeteria</a:t>
            </a:r>
            <a:r>
              <a:rPr lang="en" sz="2000">
                <a:solidFill>
                  <a:schemeClr val="dk1"/>
                </a:solidFill>
              </a:rPr>
              <a:t> on </a:t>
            </a:r>
            <a:r>
              <a:rPr lang="en" sz="2000">
                <a:solidFill>
                  <a:schemeClr val="dk1"/>
                </a:solidFill>
              </a:rPr>
              <a:t>regular basis results in</a:t>
            </a:r>
            <a:r>
              <a:rPr lang="en" sz="2000">
                <a:solidFill>
                  <a:schemeClr val="dk1"/>
                </a:solidFill>
              </a:rPr>
              <a:t> either food shortage or wastage 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•Moreover, inability to figure out the right numbers lead to </a:t>
            </a:r>
            <a:r>
              <a:rPr lang="en" sz="2000">
                <a:solidFill>
                  <a:schemeClr val="dk1"/>
                </a:solidFill>
              </a:rPr>
              <a:t>overhead expenses on these restaurants owners which has impact on profits in the long term.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•Analyzing the footfall helps in getting customer insights like sales, anticipating future demands, and discovering best performing hours. Which is vital from a business perspective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Proposal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•To tackle the aforementioned challenges we bring a fully functional end to end product which can estimate the number of people visiting a restaurant 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•We take the cctv camera feed as the input and count the number of people entering and leaving the cafeteria ,this number is sent to the server every 24 hrs.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•A machine learning model which runs in the backend estimates the footfall on daily/weekly basis.This model is continuously modified with the help of  data that is dynamically stored in an excel file.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•Cafeteria owners get an insight of the data via a user-dashboard which updates data in real time</a:t>
            </a:r>
            <a:r>
              <a:rPr lang="en" sz="2000"/>
              <a:t> along with estimates of revenue generated and amount of ingredients required.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offer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806825" y="2039475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974900" y="2106700"/>
            <a:ext cx="2028300" cy="12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to get the live count of people entering and leaving the </a:t>
            </a:r>
            <a:r>
              <a:rPr lang="en"/>
              <a:t>cafeteria</a:t>
            </a:r>
            <a:r>
              <a:rPr lang="en"/>
              <a:t> 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424500" y="2106700"/>
            <a:ext cx="2028300" cy="12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to assist easy navigation of the web-app and get requisite information at your fingertips!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874100" y="2106700"/>
            <a:ext cx="2028300" cy="12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interface to the </a:t>
            </a:r>
            <a:r>
              <a:rPr lang="en"/>
              <a:t>cafeteria</a:t>
            </a:r>
            <a:r>
              <a:rPr lang="en"/>
              <a:t> </a:t>
            </a:r>
            <a:r>
              <a:rPr lang="en"/>
              <a:t>owners</a:t>
            </a:r>
            <a:r>
              <a:rPr lang="en"/>
              <a:t>  for displaying insightful data and estimate the footfall, revenue and </a:t>
            </a:r>
            <a:r>
              <a:rPr lang="en"/>
              <a:t>ingredients</a:t>
            </a:r>
            <a:r>
              <a:rPr lang="en"/>
              <a:t>  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200" y="1318125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750" y="1311923"/>
            <a:ext cx="823326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3900" y="1311925"/>
            <a:ext cx="1041124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52649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25" y="207875"/>
            <a:ext cx="5032474" cy="472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