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14750fe60d_0_1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14750fe60d_0_1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4750fe60d_0_1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14750fe60d_0_1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4750fe60d_0_1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14750fe60d_0_1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4750fe60d_0_1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4750fe60d_0_1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98925" y="14324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AD-Entreprise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370522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228000"/>
            <a:ext cx="40100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875" y="2960825"/>
            <a:ext cx="402907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3825" y="2989400"/>
            <a:ext cx="40100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366825" cy="14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632200"/>
            <a:ext cx="4366825" cy="163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264325"/>
            <a:ext cx="4366825" cy="1530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7175"/>
            <a:ext cx="5734050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81300"/>
            <a:ext cx="57340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960450" cy="205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204150"/>
            <a:ext cx="4960450" cy="2546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