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MATH</a:t>
            </a:r>
            <a:r>
              <a:rPr/>
              <a:t> </a:t>
            </a:r>
            <a:r>
              <a:rPr/>
              <a:t>5530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Jackson</a:t>
            </a:r>
            <a:r>
              <a:rPr/>
              <a:t> </a:t>
            </a:r>
            <a:r>
              <a:rPr/>
              <a:t>Tucker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Dylan</a:t>
            </a:r>
            <a:r>
              <a:rPr/>
              <a:t> </a:t>
            </a:r>
            <a:r>
              <a:rPr/>
              <a:t>Denner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4/6/2021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..</a:t>
            </a:r>
          </a:p>
          <a:p>
            <a:pPr lvl="1"/>
            <a:r>
              <a:rPr/>
              <a:t>…</a:t>
            </a:r>
          </a:p>
          <a:p>
            <a:pPr lvl="1"/>
            <a:r>
              <a:rPr/>
              <a:t>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Pulling data</a:t>
            </a:r>
          </a:p>
          <a:p>
            <a:pPr lvl="1"/>
            <a:r>
              <a:rPr/>
              <a:t>Census Data</a:t>
            </a:r>
          </a:p>
          <a:p>
            <a:pPr lvl="1"/>
            <a:r>
              <a:rPr/>
              <a:t>Ohio 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'dplyr'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'package:stats':
## 
##     filter, lag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intersect, setdiff, setequal, union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Attaching packages --------------------------------------- tidyverse 1.3.0 --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v ggplot2 3.3.3     v purrr   0.3.4
## v tibble  3.0.5     v stringr 1.4.0
## v tidyr   1.1.3     v forcats 0.5.1
## v readr   1.4.0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Conflicts ------------------------------------------ tidyverse_conflicts() --
## x dplyr::filter() masks stats::filter()
## x dplyr::lag()    masks stats::lag()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Getting data from the 2015-2019 5-year ACS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In-depth</a:t>
            </a:r>
            <a:r>
              <a:rPr/>
              <a:t> </a:t>
            </a:r>
            <a:r>
              <a:rPr/>
              <a:t>Analysis</a:t>
            </a:r>
          </a:p>
        </p:txBody>
      </p:sp>
      <p:pic>
        <p:nvPicPr>
          <p:cNvPr descr="PresentationMarkdow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Work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5530 Presentation</dc:title>
  <dc:creator>Jackson Tucker &amp; Dylan Denner</dc:creator>
  <cp:keywords/>
  <dcterms:created xsi:type="dcterms:W3CDTF">2021-04-06T21:42:52Z</dcterms:created>
  <dcterms:modified xsi:type="dcterms:W3CDTF">2021-04-06T21:42:52Z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4/6/2021</vt:lpwstr>
  </property>
  <property fmtid="{D5CDD505-2E9C-101B-9397-08002B2CF9AE}" pid="3" name="output">
    <vt:lpwstr/>
  </property>
</Properties>
</file>