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7" r:id="rId3"/>
    <p:sldId id="285" r:id="rId4"/>
    <p:sldId id="273" r:id="rId5"/>
    <p:sldId id="275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2-3</a:t>
            </a:r>
            <a:r>
              <a:rPr lang="en-US"/>
              <a:t>: Evaluation and Marking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1E81932C-8517-2D4E-1E2B-26EC2211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4B20FBA-41A7-167C-7A9B-53316EF443B4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75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5D0D78-91C9-4078-BC90-BF33685D897B}"/>
              </a:ext>
            </a:extLst>
          </p:cNvPr>
          <p:cNvGraphicFramePr>
            <a:graphicFrameLocks noGrp="1"/>
          </p:cNvGraphicFramePr>
          <p:nvPr/>
        </p:nvGraphicFramePr>
        <p:xfrm>
          <a:off x="1787579" y="1344567"/>
          <a:ext cx="8552912" cy="4414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74819">
                  <a:extLst>
                    <a:ext uri="{9D8B030D-6E8A-4147-A177-3AD203B41FA5}">
                      <a16:colId xmlns:a16="http://schemas.microsoft.com/office/drawing/2014/main" val="3501780355"/>
                    </a:ext>
                  </a:extLst>
                </a:gridCol>
                <a:gridCol w="3575327">
                  <a:extLst>
                    <a:ext uri="{9D8B030D-6E8A-4147-A177-3AD203B41FA5}">
                      <a16:colId xmlns:a16="http://schemas.microsoft.com/office/drawing/2014/main" val="2450100747"/>
                    </a:ext>
                  </a:extLst>
                </a:gridCol>
                <a:gridCol w="3902766">
                  <a:extLst>
                    <a:ext uri="{9D8B030D-6E8A-4147-A177-3AD203B41FA5}">
                      <a16:colId xmlns:a16="http://schemas.microsoft.com/office/drawing/2014/main" val="215163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effectLst/>
                        </a:rPr>
                        <a:t>Week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effectLst/>
                        </a:rPr>
                        <a:t>Objectives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>
                          <a:effectLst/>
                        </a:rPr>
                        <a:t>Milestones</a:t>
                      </a:r>
                      <a:endParaRPr lang="en-AU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2: M1-1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Introduction and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4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3: M2-1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Calibration, ARUCO 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M1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3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4: M2-2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5: M2-3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0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6: M3-1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Object recognition &amp;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M2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7: M3-2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Object recognition &amp;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8: M4-1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Navigation &amp;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M3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9: M4-2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/>
                        </a:rPr>
                        <a:t>Navigation &amp;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10: M5-1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M4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11: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M5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546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12: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Final demo &amp;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Final demo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967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D73589-860F-3F26-05AE-20E2E317EA64}"/>
              </a:ext>
            </a:extLst>
          </p:cNvPr>
          <p:cNvSpPr txBox="1"/>
          <p:nvPr/>
        </p:nvSpPr>
        <p:spPr>
          <a:xfrm>
            <a:off x="1462393" y="2803095"/>
            <a:ext cx="32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5FB08-E436-6A6B-B66B-6EC92B9D3E95}"/>
              </a:ext>
            </a:extLst>
          </p:cNvPr>
          <p:cNvCxnSpPr/>
          <p:nvPr/>
        </p:nvCxnSpPr>
        <p:spPr>
          <a:xfrm>
            <a:off x="1637548" y="1894540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70ADFB-5BDC-E6F6-62AA-F23424BC6333}"/>
              </a:ext>
            </a:extLst>
          </p:cNvPr>
          <p:cNvCxnSpPr/>
          <p:nvPr/>
        </p:nvCxnSpPr>
        <p:spPr>
          <a:xfrm>
            <a:off x="1640174" y="2267658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CACF65-44D4-5766-DB85-803F5D6312CF}"/>
              </a:ext>
            </a:extLst>
          </p:cNvPr>
          <p:cNvCxnSpPr/>
          <p:nvPr/>
        </p:nvCxnSpPr>
        <p:spPr>
          <a:xfrm>
            <a:off x="1637184" y="2635206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003554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M2: SLAM</a:t>
            </a:r>
          </a:p>
          <a:p>
            <a:r>
              <a:rPr lang="en-US" dirty="0"/>
              <a:t>	Your task is to estimate the position of all 10 ARUCO markers within the 3mx3m arena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 1: Wheel calibration (Week 3)</a:t>
            </a:r>
          </a:p>
          <a:p>
            <a:r>
              <a:rPr lang="en-US" dirty="0"/>
              <a:t>	- Objective is to calculate the wheel radius and the distance between both wheels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Task 2: Camera calibration (Week 3)</a:t>
            </a:r>
          </a:p>
          <a:p>
            <a:r>
              <a:rPr lang="en-US" dirty="0"/>
              <a:t>	- Objective is to calculate the intrinsic parameters of the camera</a:t>
            </a:r>
          </a:p>
          <a:p>
            <a:endParaRPr lang="en-US" dirty="0"/>
          </a:p>
          <a:p>
            <a:r>
              <a:rPr lang="en-US" dirty="0"/>
              <a:t>Task 3: SLAM (Week 4 &amp; 5)</a:t>
            </a:r>
          </a:p>
          <a:p>
            <a:r>
              <a:rPr lang="en-US" dirty="0"/>
              <a:t>	- Estimate the position of markers in the environment using an Extended Kalman filter (EKF)</a:t>
            </a:r>
          </a:p>
          <a:p>
            <a:endParaRPr lang="en-US" dirty="0"/>
          </a:p>
          <a:p>
            <a:r>
              <a:rPr lang="en-US" dirty="0"/>
              <a:t>	- Two main files to modify:</a:t>
            </a:r>
          </a:p>
          <a:p>
            <a:r>
              <a:rPr lang="en-US" dirty="0"/>
              <a:t>		- “slam/ekf.py”: “predict()” and “update()” functions</a:t>
            </a:r>
          </a:p>
          <a:p>
            <a:r>
              <a:rPr lang="en-US" dirty="0"/>
              <a:t>		- “slam/robot.py”: “</a:t>
            </a:r>
            <a:r>
              <a:rPr lang="en-US" dirty="0" err="1"/>
              <a:t>derivative_drive</a:t>
            </a:r>
            <a:r>
              <a:rPr lang="en-US" dirty="0"/>
              <a:t>()” and “</a:t>
            </a:r>
            <a:r>
              <a:rPr lang="en-US" dirty="0" err="1"/>
              <a:t>covariance_drive</a:t>
            </a:r>
            <a:r>
              <a:rPr lang="en-US" dirty="0"/>
              <a:t>()” functions</a:t>
            </a:r>
          </a:p>
          <a:p>
            <a:endParaRPr lang="en-US" dirty="0"/>
          </a:p>
          <a:p>
            <a:r>
              <a:rPr lang="en-US" dirty="0"/>
              <a:t>	- Your solution should automatically generate “</a:t>
            </a:r>
            <a:r>
              <a:rPr lang="en-US" dirty="0" err="1"/>
              <a:t>lab_output</a:t>
            </a:r>
            <a:r>
              <a:rPr lang="en-US" dirty="0"/>
              <a:t>/slam.txt” for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9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M2 –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143156"/>
            <a:ext cx="11527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received mark for this milestone will depend on the output of the “SLAM_eval.py” script which compares the true marker positions and your estimated marker position in “</a:t>
            </a:r>
            <a:r>
              <a:rPr lang="en-US" dirty="0" err="1"/>
              <a:t>lab_output</a:t>
            </a:r>
            <a:r>
              <a:rPr lang="en-US" dirty="0"/>
              <a:t>/slam.txt”</a:t>
            </a:r>
          </a:p>
          <a:p>
            <a:endParaRPr lang="en-US" dirty="0"/>
          </a:p>
          <a:p>
            <a:r>
              <a:rPr lang="en-US" dirty="0"/>
              <a:t>“SLAM_eval.py” will calculate an aligned RMSE to evaluate how well your solution worked at estimating the position of </a:t>
            </a:r>
            <a:r>
              <a:rPr lang="en-US" dirty="0" err="1"/>
              <a:t>ArUco</a:t>
            </a:r>
            <a:r>
              <a:rPr lang="en-US" dirty="0"/>
              <a:t> markers</a:t>
            </a:r>
          </a:p>
          <a:p>
            <a:endParaRPr lang="en-US" dirty="0"/>
          </a:p>
          <a:p>
            <a:r>
              <a:rPr lang="en-US" dirty="0"/>
              <a:t>Total of 100 points: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slam_score</a:t>
            </a:r>
            <a:r>
              <a:rPr lang="en-US" dirty="0"/>
              <a:t> = [(0.12 – </a:t>
            </a:r>
            <a:r>
              <a:rPr lang="en-US" dirty="0" err="1"/>
              <a:t>Aligned_RMSE</a:t>
            </a:r>
            <a:r>
              <a:rPr lang="en-US" dirty="0"/>
              <a:t>)/(0.12-0.02)] x 80</a:t>
            </a:r>
          </a:p>
          <a:p>
            <a:r>
              <a:rPr lang="en-US" dirty="0"/>
              <a:t>	Total M2 mark = </a:t>
            </a:r>
            <a:r>
              <a:rPr lang="en-US" dirty="0" err="1"/>
              <a:t>slam_score</a:t>
            </a:r>
            <a:r>
              <a:rPr lang="en-US" dirty="0"/>
              <a:t> + (Number of Found Markers x 2) – (Number of Collided Markers x 5)</a:t>
            </a:r>
          </a:p>
          <a:p>
            <a:r>
              <a:rPr lang="en-US" dirty="0"/>
              <a:t>	0 ≤ </a:t>
            </a:r>
            <a:r>
              <a:rPr lang="en-US" dirty="0" err="1"/>
              <a:t>slam_score</a:t>
            </a:r>
            <a:r>
              <a:rPr lang="en-US" dirty="0"/>
              <a:t> ≤ 80</a:t>
            </a:r>
          </a:p>
          <a:p>
            <a:r>
              <a:rPr lang="en-US" dirty="0"/>
              <a:t>	0 ≤ M2 total score ≤ 100</a:t>
            </a:r>
          </a:p>
          <a:p>
            <a:endParaRPr lang="en-US" dirty="0"/>
          </a:p>
          <a:p>
            <a:r>
              <a:rPr lang="en-US" dirty="0"/>
              <a:t>Max allowed number of collision in a run is </a:t>
            </a:r>
            <a:r>
              <a:rPr lang="en-US" b="1" dirty="0"/>
              <a:t>3 times </a:t>
            </a:r>
            <a:r>
              <a:rPr lang="en-US" dirty="0"/>
              <a:t>(the 4th time you’ll be asked to terminate that run)</a:t>
            </a:r>
          </a:p>
          <a:p>
            <a:endParaRPr lang="en-US" dirty="0"/>
          </a:p>
          <a:p>
            <a:r>
              <a:rPr lang="en-US" dirty="0"/>
              <a:t>You’ll need to make a visible effort to try and location all 10 markers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0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M2 – Marking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62272"/>
            <a:ext cx="115270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Submit your M2 implementation </a:t>
            </a:r>
            <a:r>
              <a:rPr lang="en-US" b="1" dirty="0"/>
              <a:t>before</a:t>
            </a:r>
            <a:r>
              <a:rPr lang="en-US" dirty="0"/>
              <a:t> the Week 6 lab for live demo marking</a:t>
            </a:r>
          </a:p>
          <a:p>
            <a:endParaRPr lang="en-US" sz="1000" dirty="0"/>
          </a:p>
          <a:p>
            <a:r>
              <a:rPr lang="en-US" dirty="0"/>
              <a:t>Step 1: (BEFORE submitting your solution)</a:t>
            </a:r>
          </a:p>
          <a:p>
            <a:r>
              <a:rPr lang="en-US" dirty="0"/>
              <a:t>	Submit a zipped folder containing:</a:t>
            </a:r>
          </a:p>
          <a:p>
            <a:r>
              <a:rPr lang="en-US" dirty="0"/>
              <a:t>		Necessary files to run your solution (no need to include your Python </a:t>
            </a:r>
            <a:r>
              <a:rPr lang="en-US" dirty="0" err="1"/>
              <a:t>venv</a:t>
            </a:r>
            <a:r>
              <a:rPr lang="en-US" dirty="0"/>
              <a:t>)</a:t>
            </a:r>
          </a:p>
          <a:p>
            <a:r>
              <a:rPr lang="en-US" dirty="0"/>
              <a:t>		A text file of commands for easy copying and pasting (optional)</a:t>
            </a:r>
          </a:p>
          <a:p>
            <a:endParaRPr lang="en-US" sz="1000" dirty="0"/>
          </a:p>
          <a:p>
            <a:r>
              <a:rPr lang="en-US" dirty="0"/>
              <a:t>Step 2: (BEFORE the demonstrator comes to mark you)</a:t>
            </a:r>
          </a:p>
          <a:p>
            <a:r>
              <a:rPr lang="en-US" dirty="0"/>
              <a:t>	- Close all folders / applications / windows in your ubuntu environment</a:t>
            </a:r>
          </a:p>
          <a:p>
            <a:r>
              <a:rPr lang="en-US" dirty="0"/>
              <a:t>	- Log into Moodle and navigate to the M2 submission box</a:t>
            </a:r>
          </a:p>
          <a:p>
            <a:r>
              <a:rPr lang="en-US" dirty="0"/>
              <a:t>	- Have an empty folder called “</a:t>
            </a:r>
            <a:r>
              <a:rPr lang="en-US" dirty="0" err="1"/>
              <a:t>LiveDemo</a:t>
            </a:r>
            <a:r>
              <a:rPr lang="en-US" dirty="0"/>
              <a:t>” in the home directory (  ~/</a:t>
            </a:r>
            <a:r>
              <a:rPr lang="en-US" dirty="0" err="1"/>
              <a:t>LiveDemo</a:t>
            </a:r>
            <a:r>
              <a:rPr lang="en-US" dirty="0"/>
              <a:t>/   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691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M2 – Marking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62272"/>
            <a:ext cx="115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Step 3: (DURING the marking period)</a:t>
            </a:r>
          </a:p>
          <a:p>
            <a:r>
              <a:rPr lang="en-US" dirty="0"/>
              <a:t>	- Come to the marking arena ONLY when it’s your group’s turn</a:t>
            </a:r>
          </a:p>
          <a:p>
            <a:r>
              <a:rPr lang="en-US" dirty="0"/>
              <a:t>	- Download your submission from Moodle into the </a:t>
            </a:r>
            <a:r>
              <a:rPr lang="en-US" dirty="0" err="1"/>
              <a:t>LiveDemo</a:t>
            </a:r>
            <a:r>
              <a:rPr lang="en-US" dirty="0"/>
              <a:t> folder and extract the contents</a:t>
            </a:r>
          </a:p>
          <a:p>
            <a:r>
              <a:rPr lang="en-US" dirty="0"/>
              <a:t>	- Activate your Python </a:t>
            </a:r>
            <a:r>
              <a:rPr lang="en-US" dirty="0" err="1"/>
              <a:t>venv</a:t>
            </a:r>
            <a:endParaRPr lang="en-US" dirty="0"/>
          </a:p>
          <a:p>
            <a:r>
              <a:rPr lang="en-US" dirty="0"/>
              <a:t>	- Connect to your robot</a:t>
            </a:r>
          </a:p>
          <a:p>
            <a:r>
              <a:rPr lang="en-US" dirty="0"/>
              <a:t>	- Navigate into the unzipped submission</a:t>
            </a:r>
          </a:p>
          <a:p>
            <a:r>
              <a:rPr lang="en-US" dirty="0"/>
              <a:t>	- When the demonstrator says it’s fine to start you may run your SLAM demo</a:t>
            </a:r>
          </a:p>
          <a:p>
            <a:r>
              <a:rPr lang="en-US" dirty="0"/>
              <a:t>	- You can run SLAM several times and submit all the maps generated</a:t>
            </a:r>
          </a:p>
          <a:p>
            <a:r>
              <a:rPr lang="en-US" dirty="0"/>
              <a:t>	- When complete, submit your generated maps (</a:t>
            </a:r>
            <a:r>
              <a:rPr lang="en-US" dirty="0" err="1"/>
              <a:t>lab_output</a:t>
            </a:r>
            <a:r>
              <a:rPr lang="en-US" dirty="0"/>
              <a:t>/slam.txt) to Moodle </a:t>
            </a:r>
          </a:p>
          <a:p>
            <a:endParaRPr lang="en-US" dirty="0"/>
          </a:p>
          <a:p>
            <a:r>
              <a:rPr lang="en-US" dirty="0"/>
              <a:t>You have a </a:t>
            </a:r>
            <a:r>
              <a:rPr lang="en-US" b="1" dirty="0"/>
              <a:t>strict time limit of 15min </a:t>
            </a:r>
            <a:r>
              <a:rPr lang="en-US" dirty="0"/>
              <a:t>in total for Step 3 (live demo marking), including the download, re-setting arena layout / robot location if needed in between runs, and map submission. </a:t>
            </a:r>
          </a:p>
          <a:p>
            <a:endParaRPr lang="en-US" dirty="0"/>
          </a:p>
          <a:p>
            <a:r>
              <a:rPr lang="en-US" dirty="0"/>
              <a:t>Read </a:t>
            </a:r>
            <a:r>
              <a:rPr lang="en-US" i="1" dirty="0"/>
              <a:t>M2_marking_instructions.md</a:t>
            </a:r>
            <a:r>
              <a:rPr lang="en-US" dirty="0"/>
              <a:t> carefully and get familiar with the marking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727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734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Leimin Tian</cp:lastModifiedBy>
  <cp:revision>312</cp:revision>
  <dcterms:created xsi:type="dcterms:W3CDTF">2020-08-07T03:38:28Z</dcterms:created>
  <dcterms:modified xsi:type="dcterms:W3CDTF">2023-08-03T07:31:06Z</dcterms:modified>
</cp:coreProperties>
</file>